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ca.gov.i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Incorporation of Companies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Latest Developments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</a:t>
            </a:r>
            <a:r>
              <a:rPr lang="en-US" dirty="0" err="1" smtClean="0"/>
              <a:t>Availablility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Name of the company is reserved through RUN (Reserve Unique Name) service at the MCA Portal (</a:t>
            </a:r>
            <a:r>
              <a:rPr lang="en-US" dirty="0" smtClean="0">
                <a:hlinkClick r:id="rId2"/>
              </a:rPr>
              <a:t>www.mca.gov.in</a:t>
            </a:r>
            <a:r>
              <a:rPr lang="en-US" dirty="0" smtClean="0"/>
              <a:t>) </a:t>
            </a:r>
          </a:p>
          <a:p>
            <a:pPr algn="just"/>
            <a:r>
              <a:rPr lang="en-US" dirty="0" smtClean="0"/>
              <a:t>It is a web based service and no </a:t>
            </a:r>
            <a:r>
              <a:rPr lang="en-US" dirty="0" err="1" smtClean="0"/>
              <a:t>efroms</a:t>
            </a:r>
            <a:r>
              <a:rPr lang="en-US" dirty="0" smtClean="0"/>
              <a:t> are involved</a:t>
            </a:r>
          </a:p>
          <a:p>
            <a:pPr algn="just"/>
            <a:r>
              <a:rPr lang="en-US" dirty="0" err="1" smtClean="0"/>
              <a:t>Upto</a:t>
            </a:r>
            <a:r>
              <a:rPr lang="en-US" dirty="0" smtClean="0"/>
              <a:t> two names can be given in the RUN Service</a:t>
            </a:r>
          </a:p>
          <a:p>
            <a:pPr algn="just"/>
            <a:r>
              <a:rPr lang="en-US" dirty="0" smtClean="0"/>
              <a:t>There is provision for entering comments and attaching documents, which can be used for giving the significance of key word or attaching object clauses, NOC’s etc. </a:t>
            </a:r>
          </a:p>
          <a:p>
            <a:pPr algn="just"/>
            <a:r>
              <a:rPr lang="en-US" dirty="0" smtClean="0"/>
              <a:t>If given names are not available, there is one chance for resubmission and fresh 2 names can be given</a:t>
            </a:r>
          </a:p>
          <a:p>
            <a:pPr algn="just"/>
            <a:r>
              <a:rPr lang="en-US" dirty="0" smtClean="0"/>
              <a:t>Names are made available with in 2-3 days of making application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Director identification number cannot be obtained unless the person is appointed as director in a company.</a:t>
            </a:r>
          </a:p>
          <a:p>
            <a:pPr algn="just"/>
            <a:r>
              <a:rPr lang="en-US" dirty="0" smtClean="0"/>
              <a:t>Director Identification Number (DIN) Can be obtained through </a:t>
            </a:r>
            <a:r>
              <a:rPr lang="en-US" dirty="0" err="1" smtClean="0"/>
              <a:t>efrom</a:t>
            </a:r>
            <a:r>
              <a:rPr lang="en-US" dirty="0" smtClean="0"/>
              <a:t> DIR-3 Filed by the company. </a:t>
            </a:r>
          </a:p>
          <a:p>
            <a:pPr algn="just"/>
            <a:r>
              <a:rPr lang="en-US" dirty="0" smtClean="0"/>
              <a:t>DIN can also be obtained though Spic</a:t>
            </a:r>
            <a:r>
              <a:rPr lang="en-US" sz="3600" i="1" dirty="0" smtClean="0"/>
              <a:t>e</a:t>
            </a:r>
            <a:r>
              <a:rPr lang="en-US" i="1" dirty="0" smtClean="0"/>
              <a:t> </a:t>
            </a:r>
            <a:r>
              <a:rPr lang="en-US" dirty="0" smtClean="0"/>
              <a:t>(Inc-32) at the time of incorporation</a:t>
            </a:r>
          </a:p>
          <a:p>
            <a:pPr algn="just"/>
            <a:r>
              <a:rPr lang="en-US" dirty="0" smtClean="0"/>
              <a:t>Currently there is no provision for obtaining DIN for a designated partner in an LLP.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Incorporation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Forms involved in company incorporation are</a:t>
            </a:r>
          </a:p>
          <a:p>
            <a:pPr marL="514350" indent="-514350">
              <a:buAutoNum type="arabicPeriod"/>
            </a:pPr>
            <a:r>
              <a:rPr lang="en-US" dirty="0" smtClean="0"/>
              <a:t>Spic</a:t>
            </a:r>
            <a:r>
              <a:rPr lang="en-US" sz="3600" i="1" dirty="0" smtClean="0"/>
              <a:t>e – </a:t>
            </a:r>
            <a:r>
              <a:rPr lang="en-US" sz="3600" dirty="0" smtClean="0"/>
              <a:t>INC-32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Spic</a:t>
            </a:r>
            <a:r>
              <a:rPr lang="en-US" sz="3600" i="1" dirty="0" smtClean="0"/>
              <a:t>e</a:t>
            </a:r>
            <a:r>
              <a:rPr lang="en-US" dirty="0" smtClean="0"/>
              <a:t> MOA – </a:t>
            </a:r>
            <a:r>
              <a:rPr lang="en-US" sz="3600" dirty="0" smtClean="0"/>
              <a:t>INC 33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Spic</a:t>
            </a:r>
            <a:r>
              <a:rPr lang="en-US" sz="3600" i="1" dirty="0" smtClean="0"/>
              <a:t>e</a:t>
            </a:r>
            <a:r>
              <a:rPr lang="en-US" dirty="0" smtClean="0"/>
              <a:t> AOA – </a:t>
            </a:r>
            <a:r>
              <a:rPr lang="en-US" sz="3600" dirty="0" smtClean="0"/>
              <a:t>INC 34</a:t>
            </a:r>
          </a:p>
          <a:p>
            <a:pPr marL="514350" indent="-514350"/>
            <a:r>
              <a:rPr lang="en-US" sz="3600" dirty="0" smtClean="0"/>
              <a:t>Director Identification No. Can be obtained through Spice</a:t>
            </a:r>
          </a:p>
          <a:p>
            <a:pPr marL="514350" indent="-514350"/>
            <a:r>
              <a:rPr lang="en-US" sz="3600" dirty="0" smtClean="0"/>
              <a:t>Attachment include </a:t>
            </a:r>
            <a:r>
              <a:rPr lang="en-US" sz="3600" smtClean="0"/>
              <a:t>: </a:t>
            </a:r>
            <a:r>
              <a:rPr lang="en-US" sz="3600" smtClean="0"/>
              <a:t>INC-9,Copy </a:t>
            </a:r>
            <a:r>
              <a:rPr lang="en-US" sz="3600" dirty="0" smtClean="0"/>
              <a:t>of PAN, ID Proof and Address Proof of Subscribers</a:t>
            </a:r>
          </a:p>
          <a:p>
            <a:pPr marL="514350" indent="-514350"/>
            <a:r>
              <a:rPr lang="en-US" sz="3600" dirty="0" smtClean="0"/>
              <a:t>PAN and TAN can be obtained through Spice.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227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Incorporation of Companies</vt:lpstr>
      <vt:lpstr>Name Availablility</vt:lpstr>
      <vt:lpstr>DIN</vt:lpstr>
      <vt:lpstr>Incorporation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Incorporation of Companies</dc:title>
  <dc:creator>Varghese</dc:creator>
  <cp:lastModifiedBy>user</cp:lastModifiedBy>
  <cp:revision>16</cp:revision>
  <dcterms:created xsi:type="dcterms:W3CDTF">2006-08-16T00:00:00Z</dcterms:created>
  <dcterms:modified xsi:type="dcterms:W3CDTF">2018-06-09T04:15:18Z</dcterms:modified>
</cp:coreProperties>
</file>