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1030" r:id="rId2"/>
    <p:sldId id="1046" r:id="rId3"/>
    <p:sldId id="1032" r:id="rId4"/>
    <p:sldId id="1031" r:id="rId5"/>
    <p:sldId id="1033" r:id="rId6"/>
    <p:sldId id="1034" r:id="rId7"/>
    <p:sldId id="858" r:id="rId8"/>
    <p:sldId id="1035" r:id="rId9"/>
    <p:sldId id="1037" r:id="rId10"/>
    <p:sldId id="1036" r:id="rId11"/>
    <p:sldId id="1038" r:id="rId12"/>
    <p:sldId id="1039" r:id="rId13"/>
    <p:sldId id="1044" r:id="rId14"/>
    <p:sldId id="1045" r:id="rId15"/>
    <p:sldId id="1047" r:id="rId16"/>
    <p:sldId id="1048" r:id="rId17"/>
    <p:sldId id="1049" r:id="rId18"/>
    <p:sldId id="1042" r:id="rId19"/>
    <p:sldId id="1043" r:id="rId20"/>
    <p:sldId id="857" r:id="rId21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5B9BD5"/>
    <a:srgbClr val="03979D"/>
    <a:srgbClr val="7272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28" autoAdjust="0"/>
    <p:restoredTop sz="79173" autoAdjust="0"/>
  </p:normalViewPr>
  <p:slideViewPr>
    <p:cSldViewPr snapToGrid="0">
      <p:cViewPr varScale="1">
        <p:scale>
          <a:sx n="53" d="100"/>
          <a:sy n="53" d="100"/>
        </p:scale>
        <p:origin x="1172" y="3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10" d="100"/>
        <a:sy n="110" d="100"/>
      </p:scale>
      <p:origin x="0" y="-224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C3F097-5EC1-42D9-BC3F-6790361643DC}" type="datetimeFigureOut">
              <a:rPr lang="en-IN" smtClean="0"/>
              <a:pPr/>
              <a:t>02-05-2020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D7AD0F-E085-4C0B-8F74-FDB3CFFA883C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48328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9575" y="1233488"/>
            <a:ext cx="5916613" cy="33289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86746E-D7E0-46C7-98A8-BBADE40082AC}" type="slidenum">
              <a:rPr lang="en-US" altLang="en-US" smtClean="0">
                <a:solidFill>
                  <a:prstClr val="black"/>
                </a:solidFill>
              </a:rPr>
              <a:pPr/>
              <a:t>1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363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9575" y="1233488"/>
            <a:ext cx="5916613" cy="33289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86746E-D7E0-46C7-98A8-BBADE40082AC}" type="slidenum">
              <a:rPr lang="en-US" altLang="en-US" smtClean="0">
                <a:solidFill>
                  <a:prstClr val="black"/>
                </a:solidFill>
              </a:rPr>
              <a:pPr/>
              <a:t>2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09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9575" y="1233488"/>
            <a:ext cx="5916613" cy="33289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86746E-D7E0-46C7-98A8-BBADE40082AC}" type="slidenum">
              <a:rPr lang="en-US" altLang="en-US" smtClean="0">
                <a:solidFill>
                  <a:prstClr val="black"/>
                </a:solidFill>
              </a:rPr>
              <a:pPr/>
              <a:t>3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3744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9575" y="1233488"/>
            <a:ext cx="5916613" cy="33289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86746E-D7E0-46C7-98A8-BBADE40082AC}" type="slidenum">
              <a:rPr lang="en-US" altLang="en-US" smtClean="0">
                <a:solidFill>
                  <a:prstClr val="black"/>
                </a:solidFill>
              </a:rPr>
              <a:pPr/>
              <a:t>4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1311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9575" y="1233488"/>
            <a:ext cx="5916613" cy="33289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86746E-D7E0-46C7-98A8-BBADE40082AC}" type="slidenum">
              <a:rPr lang="en-US" altLang="en-US" smtClean="0">
                <a:solidFill>
                  <a:prstClr val="black"/>
                </a:solidFill>
              </a:rPr>
              <a:pPr/>
              <a:t>5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009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9575" y="1233488"/>
            <a:ext cx="5916613" cy="33289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86746E-D7E0-46C7-98A8-BBADE40082AC}" type="slidenum">
              <a:rPr lang="en-US" altLang="en-US" smtClean="0">
                <a:solidFill>
                  <a:prstClr val="black"/>
                </a:solidFill>
              </a:rPr>
              <a:pPr/>
              <a:t>6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0441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9575" y="1233488"/>
            <a:ext cx="5916613" cy="33289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86746E-D7E0-46C7-98A8-BBADE40082AC}" type="slidenum">
              <a:rPr lang="en-US" altLang="en-US" smtClean="0">
                <a:solidFill>
                  <a:prstClr val="black"/>
                </a:solidFill>
              </a:rPr>
              <a:pPr/>
              <a:t>7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1350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9575" y="1233488"/>
            <a:ext cx="5916613" cy="33289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86746E-D7E0-46C7-98A8-BBADE40082AC}" type="slidenum">
              <a:rPr lang="en-US" altLang="en-US" smtClean="0">
                <a:solidFill>
                  <a:prstClr val="black"/>
                </a:solidFill>
              </a:rPr>
              <a:pPr/>
              <a:t>8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5814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9575" y="1233488"/>
            <a:ext cx="5916613" cy="33289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86746E-D7E0-46C7-98A8-BBADE40082AC}" type="slidenum">
              <a:rPr lang="en-US" altLang="en-US" smtClean="0">
                <a:solidFill>
                  <a:prstClr val="black"/>
                </a:solidFill>
              </a:rPr>
              <a:pPr/>
              <a:t>9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7722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9575" y="1233488"/>
            <a:ext cx="5916613" cy="33289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86746E-D7E0-46C7-98A8-BBADE40082AC}" type="slidenum">
              <a:rPr lang="en-US" altLang="en-US" smtClean="0">
                <a:solidFill>
                  <a:prstClr val="black"/>
                </a:solidFill>
              </a:rPr>
              <a:pPr/>
              <a:t>10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4452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9575" y="1233488"/>
            <a:ext cx="5916613" cy="33289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86746E-D7E0-46C7-98A8-BBADE40082AC}" type="slidenum">
              <a:rPr lang="en-US" altLang="en-US" smtClean="0">
                <a:solidFill>
                  <a:prstClr val="black"/>
                </a:solidFill>
              </a:rPr>
              <a:pPr/>
              <a:t>11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4602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9575" y="1233488"/>
            <a:ext cx="5916613" cy="33289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86746E-D7E0-46C7-98A8-BBADE40082AC}" type="slidenum">
              <a:rPr lang="en-US" altLang="en-US" smtClean="0">
                <a:solidFill>
                  <a:prstClr val="black"/>
                </a:solidFill>
              </a:rPr>
              <a:pPr/>
              <a:t>12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0073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9575" y="1233488"/>
            <a:ext cx="5916613" cy="33289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86746E-D7E0-46C7-98A8-BBADE40082AC}" type="slidenum">
              <a:rPr lang="en-US" altLang="en-US" smtClean="0">
                <a:solidFill>
                  <a:prstClr val="black"/>
                </a:solidFill>
              </a:rPr>
              <a:pPr/>
              <a:t>13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0045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9575" y="1233488"/>
            <a:ext cx="5916613" cy="33289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86746E-D7E0-46C7-98A8-BBADE40082AC}" type="slidenum">
              <a:rPr lang="en-US" altLang="en-US" smtClean="0">
                <a:solidFill>
                  <a:prstClr val="black"/>
                </a:solidFill>
              </a:rPr>
              <a:pPr/>
              <a:t>14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5285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9575" y="1233488"/>
            <a:ext cx="5916613" cy="33289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86746E-D7E0-46C7-98A8-BBADE40082AC}" type="slidenum">
              <a:rPr lang="en-US" altLang="en-US" smtClean="0">
                <a:solidFill>
                  <a:prstClr val="black"/>
                </a:solidFill>
              </a:rPr>
              <a:pPr/>
              <a:t>15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6343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9575" y="1233488"/>
            <a:ext cx="5916613" cy="33289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86746E-D7E0-46C7-98A8-BBADE40082AC}" type="slidenum">
              <a:rPr lang="en-US" altLang="en-US" smtClean="0">
                <a:solidFill>
                  <a:prstClr val="black"/>
                </a:solidFill>
              </a:rPr>
              <a:pPr/>
              <a:t>16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6591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9575" y="1233488"/>
            <a:ext cx="5916613" cy="33289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86746E-D7E0-46C7-98A8-BBADE40082AC}" type="slidenum">
              <a:rPr lang="en-US" altLang="en-US" smtClean="0">
                <a:solidFill>
                  <a:prstClr val="black"/>
                </a:solidFill>
              </a:rPr>
              <a:pPr/>
              <a:t>17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5513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9575" y="1233488"/>
            <a:ext cx="5916613" cy="33289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86746E-D7E0-46C7-98A8-BBADE40082AC}" type="slidenum">
              <a:rPr lang="en-US" altLang="en-US" smtClean="0">
                <a:solidFill>
                  <a:prstClr val="black"/>
                </a:solidFill>
              </a:rPr>
              <a:pPr/>
              <a:t>18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3943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9575" y="1233488"/>
            <a:ext cx="5916613" cy="33289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86746E-D7E0-46C7-98A8-BBADE40082AC}" type="slidenum">
              <a:rPr lang="en-US" altLang="en-US" smtClean="0">
                <a:solidFill>
                  <a:prstClr val="black"/>
                </a:solidFill>
              </a:rPr>
              <a:pPr/>
              <a:t>19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6762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9575" y="1233488"/>
            <a:ext cx="5916613" cy="33289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86746E-D7E0-46C7-98A8-BBADE40082AC}" type="slidenum">
              <a:rPr lang="en-US" altLang="en-US" smtClean="0">
                <a:solidFill>
                  <a:prstClr val="black"/>
                </a:solidFill>
              </a:rPr>
              <a:pPr/>
              <a:t>20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955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" y="0"/>
            <a:ext cx="12192000" cy="6858000"/>
          </a:xfrm>
          <a:prstGeom prst="rect">
            <a:avLst/>
          </a:prstGeom>
        </p:spPr>
      </p:pic>
      <p:sp>
        <p:nvSpPr>
          <p:cNvPr id="15" name="Title 5"/>
          <p:cNvSpPr>
            <a:spLocks noGrp="1"/>
          </p:cNvSpPr>
          <p:nvPr>
            <p:ph type="title" hasCustomPrompt="1"/>
          </p:nvPr>
        </p:nvSpPr>
        <p:spPr>
          <a:xfrm>
            <a:off x="3756502" y="3529936"/>
            <a:ext cx="4678996" cy="60517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4000" b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Content Placeholder 6"/>
          <p:cNvSpPr>
            <a:spLocks noGrp="1"/>
          </p:cNvSpPr>
          <p:nvPr>
            <p:ph idx="1" hasCustomPrompt="1"/>
          </p:nvPr>
        </p:nvSpPr>
        <p:spPr>
          <a:xfrm>
            <a:off x="3756502" y="4147993"/>
            <a:ext cx="4678996" cy="42940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Sub-title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1"/>
            <a:ext cx="12192000" cy="12246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60" y="6739949"/>
            <a:ext cx="12192000" cy="1224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212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" y="0"/>
            <a:ext cx="12192000" cy="6858000"/>
          </a:xfrm>
          <a:prstGeom prst="rect">
            <a:avLst/>
          </a:prstGeom>
        </p:spPr>
      </p:pic>
      <p:sp>
        <p:nvSpPr>
          <p:cNvPr id="12" name="Oval 15"/>
          <p:cNvSpPr>
            <a:spLocks noChangeArrowheads="1"/>
          </p:cNvSpPr>
          <p:nvPr/>
        </p:nvSpPr>
        <p:spPr bwMode="auto">
          <a:xfrm>
            <a:off x="11644845" y="6415085"/>
            <a:ext cx="244475" cy="25558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EE3FFA94-08EF-41C4-98AB-078EB231D91E}" type="slidenum">
              <a:rPr lang="en-US" altLang="en-US" sz="1000" b="0">
                <a:solidFill>
                  <a:srgbClr val="FFFFFF"/>
                </a:solidFill>
              </a:rPr>
              <a:pPr algn="ctr" eaLnBrk="1" hangingPunct="1"/>
              <a:t>‹#›</a:t>
            </a:fld>
            <a:endParaRPr lang="en-US" altLang="en-US" sz="1000" b="0" dirty="0">
              <a:solidFill>
                <a:srgbClr val="FFFFFF"/>
              </a:solidFill>
            </a:endParaRPr>
          </a:p>
        </p:txBody>
      </p:sp>
      <p:sp>
        <p:nvSpPr>
          <p:cNvPr id="13" name="Title 5"/>
          <p:cNvSpPr>
            <a:spLocks noGrp="1"/>
          </p:cNvSpPr>
          <p:nvPr>
            <p:ph type="title" hasCustomPrompt="1"/>
          </p:nvPr>
        </p:nvSpPr>
        <p:spPr>
          <a:xfrm>
            <a:off x="1988212" y="3075797"/>
            <a:ext cx="8215576" cy="55640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 b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Topic here</a:t>
            </a:r>
          </a:p>
        </p:txBody>
      </p:sp>
      <p:sp>
        <p:nvSpPr>
          <p:cNvPr id="14" name="Content Placeholder 6"/>
          <p:cNvSpPr>
            <a:spLocks noGrp="1"/>
          </p:cNvSpPr>
          <p:nvPr>
            <p:ph idx="1" hasCustomPrompt="1"/>
          </p:nvPr>
        </p:nvSpPr>
        <p:spPr>
          <a:xfrm>
            <a:off x="1988212" y="3693854"/>
            <a:ext cx="8215576" cy="3701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Topic sub title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651" y="192082"/>
            <a:ext cx="1436756" cy="660538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1"/>
            <a:ext cx="12192000" cy="12246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660" y="6739949"/>
            <a:ext cx="12192000" cy="1224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405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996"/>
            <a:ext cx="12192000" cy="6858000"/>
          </a:xfrm>
          <a:prstGeom prst="rect">
            <a:avLst/>
          </a:prstGeom>
        </p:spPr>
      </p:pic>
      <p:sp>
        <p:nvSpPr>
          <p:cNvPr id="5" name="Oval 15"/>
          <p:cNvSpPr>
            <a:spLocks noChangeArrowheads="1"/>
          </p:cNvSpPr>
          <p:nvPr/>
        </p:nvSpPr>
        <p:spPr bwMode="auto">
          <a:xfrm>
            <a:off x="11644845" y="6415085"/>
            <a:ext cx="244475" cy="25558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EE3FFA94-08EF-41C4-98AB-078EB231D91E}" type="slidenum">
              <a:rPr lang="en-US" altLang="en-US" sz="1000" b="0">
                <a:solidFill>
                  <a:srgbClr val="FFFFFF"/>
                </a:solidFill>
              </a:rPr>
              <a:pPr algn="ctr" eaLnBrk="1" hangingPunct="1"/>
              <a:t>‹#›</a:t>
            </a:fld>
            <a:endParaRPr lang="en-US" altLang="en-US" sz="1000" b="0" dirty="0">
              <a:solidFill>
                <a:srgbClr val="FFFFFF"/>
              </a:solidFill>
            </a:endParaRPr>
          </a:p>
        </p:txBody>
      </p:sp>
      <p:sp>
        <p:nvSpPr>
          <p:cNvPr id="6" name="Content Placeholder 6"/>
          <p:cNvSpPr>
            <a:spLocks noGrp="1"/>
          </p:cNvSpPr>
          <p:nvPr>
            <p:ph idx="1" hasCustomPrompt="1"/>
          </p:nvPr>
        </p:nvSpPr>
        <p:spPr>
          <a:xfrm>
            <a:off x="611263" y="1611064"/>
            <a:ext cx="10931978" cy="4366400"/>
          </a:xfrm>
          <a:prstGeom prst="rect">
            <a:avLst/>
          </a:prstGeom>
        </p:spPr>
        <p:txBody>
          <a:bodyPr>
            <a:normAutofit/>
          </a:bodyPr>
          <a:lstStyle>
            <a:lvl1pPr algn="just">
              <a:lnSpc>
                <a:spcPct val="100000"/>
              </a:lnSpc>
              <a:spcBef>
                <a:spcPts val="1200"/>
              </a:spcBef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Content here</a:t>
            </a:r>
            <a:endParaRPr lang="en-IN" dirty="0"/>
          </a:p>
        </p:txBody>
      </p:sp>
      <p:sp>
        <p:nvSpPr>
          <p:cNvPr id="10" name="Title 5"/>
          <p:cNvSpPr>
            <a:spLocks noGrp="1"/>
          </p:cNvSpPr>
          <p:nvPr>
            <p:ph type="title"/>
          </p:nvPr>
        </p:nvSpPr>
        <p:spPr>
          <a:xfrm>
            <a:off x="555893" y="882393"/>
            <a:ext cx="10987348" cy="548999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400" b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14" name="Rectangle 13"/>
          <p:cNvSpPr/>
          <p:nvPr/>
        </p:nvSpPr>
        <p:spPr>
          <a:xfrm>
            <a:off x="0" y="1"/>
            <a:ext cx="12192000" cy="12246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60" y="6739949"/>
            <a:ext cx="12192000" cy="1224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1431392"/>
            <a:ext cx="12192000" cy="0"/>
          </a:xfrm>
          <a:prstGeom prst="line">
            <a:avLst/>
          </a:prstGeom>
          <a:ln w="12700" cmpd="dbl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651" y="192082"/>
            <a:ext cx="1436756" cy="66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111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" y="0"/>
            <a:ext cx="12192000" cy="6858000"/>
          </a:xfrm>
          <a:prstGeom prst="rect">
            <a:avLst/>
          </a:prstGeom>
        </p:spPr>
      </p:pic>
      <p:sp>
        <p:nvSpPr>
          <p:cNvPr id="24" name="Oval 15"/>
          <p:cNvSpPr>
            <a:spLocks noChangeArrowheads="1"/>
          </p:cNvSpPr>
          <p:nvPr/>
        </p:nvSpPr>
        <p:spPr bwMode="auto">
          <a:xfrm>
            <a:off x="11644845" y="6415085"/>
            <a:ext cx="244475" cy="25558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EE3FFA94-08EF-41C4-98AB-078EB231D91E}" type="slidenum">
              <a:rPr lang="en-US" altLang="en-US" sz="1000" b="0">
                <a:solidFill>
                  <a:srgbClr val="FFFFFF"/>
                </a:solidFill>
              </a:rPr>
              <a:pPr algn="ctr" eaLnBrk="1" hangingPunct="1"/>
              <a:t>‹#›</a:t>
            </a:fld>
            <a:endParaRPr lang="en-US" altLang="en-US" sz="1000" b="0" dirty="0">
              <a:solidFill>
                <a:srgbClr val="FFFFFF"/>
              </a:solidFill>
            </a:endParaRPr>
          </a:p>
        </p:txBody>
      </p:sp>
      <p:sp>
        <p:nvSpPr>
          <p:cNvPr id="25" name="Content Placeholder 6"/>
          <p:cNvSpPr>
            <a:spLocks noGrp="1"/>
          </p:cNvSpPr>
          <p:nvPr>
            <p:ph idx="1" hasCustomPrompt="1"/>
          </p:nvPr>
        </p:nvSpPr>
        <p:spPr>
          <a:xfrm>
            <a:off x="611263" y="1611064"/>
            <a:ext cx="5112204" cy="4366400"/>
          </a:xfrm>
          <a:prstGeom prst="rect">
            <a:avLst/>
          </a:prstGeom>
        </p:spPr>
        <p:txBody>
          <a:bodyPr>
            <a:normAutofit/>
          </a:bodyPr>
          <a:lstStyle>
            <a:lvl1pPr algn="just">
              <a:lnSpc>
                <a:spcPct val="100000"/>
              </a:lnSpc>
              <a:spcBef>
                <a:spcPts val="1200"/>
              </a:spcBef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Content here</a:t>
            </a:r>
            <a:endParaRPr lang="en-IN" dirty="0"/>
          </a:p>
        </p:txBody>
      </p:sp>
      <p:sp>
        <p:nvSpPr>
          <p:cNvPr id="28" name="Rectangle 27"/>
          <p:cNvSpPr/>
          <p:nvPr/>
        </p:nvSpPr>
        <p:spPr>
          <a:xfrm>
            <a:off x="0" y="1"/>
            <a:ext cx="12192000" cy="12246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2660" y="6739949"/>
            <a:ext cx="12192000" cy="1224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Content Placeholder 6"/>
          <p:cNvSpPr>
            <a:spLocks noGrp="1"/>
          </p:cNvSpPr>
          <p:nvPr>
            <p:ph idx="10" hasCustomPrompt="1"/>
          </p:nvPr>
        </p:nvSpPr>
        <p:spPr>
          <a:xfrm>
            <a:off x="6418739" y="1611064"/>
            <a:ext cx="5112204" cy="4366400"/>
          </a:xfrm>
          <a:prstGeom prst="rect">
            <a:avLst/>
          </a:prstGeom>
        </p:spPr>
        <p:txBody>
          <a:bodyPr>
            <a:normAutofit/>
          </a:bodyPr>
          <a:lstStyle>
            <a:lvl1pPr algn="just">
              <a:lnSpc>
                <a:spcPct val="100000"/>
              </a:lnSpc>
              <a:spcBef>
                <a:spcPts val="1200"/>
              </a:spcBef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Content here</a:t>
            </a:r>
            <a:endParaRPr lang="en-IN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651" y="192082"/>
            <a:ext cx="1436756" cy="660538"/>
          </a:xfrm>
          <a:prstGeom prst="rect">
            <a:avLst/>
          </a:prstGeom>
        </p:spPr>
      </p:pic>
      <p:sp>
        <p:nvSpPr>
          <p:cNvPr id="16" name="Title 5"/>
          <p:cNvSpPr>
            <a:spLocks noGrp="1"/>
          </p:cNvSpPr>
          <p:nvPr>
            <p:ph type="title"/>
          </p:nvPr>
        </p:nvSpPr>
        <p:spPr>
          <a:xfrm>
            <a:off x="555893" y="882393"/>
            <a:ext cx="10987348" cy="548999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400" b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0" y="1431392"/>
            <a:ext cx="12192000" cy="0"/>
          </a:xfrm>
          <a:prstGeom prst="line">
            <a:avLst/>
          </a:prstGeom>
          <a:ln w="12700" cmpd="dbl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9705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7"/>
          <p:cNvSpPr txBox="1">
            <a:spLocks noChangeArrowheads="1"/>
          </p:cNvSpPr>
          <p:nvPr userDrawn="1"/>
        </p:nvSpPr>
        <p:spPr bwMode="auto">
          <a:xfrm>
            <a:off x="0" y="6643688"/>
            <a:ext cx="2329484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dirty="0">
                <a:solidFill>
                  <a:srgbClr val="FFFFFF"/>
                </a:solidFill>
                <a:latin typeface="Arial"/>
                <a:cs typeface="Arial" panose="020B0604020202020204" pitchFamily="34" charset="0"/>
              </a:rPr>
              <a:t>© Tally Solutions Pvt. Ltd. All Rights Reserved </a:t>
            </a:r>
          </a:p>
        </p:txBody>
      </p:sp>
      <p:pic>
        <p:nvPicPr>
          <p:cNvPr id="16" name="Picture 12" descr="\\ganeshji\temp\Guru\Tally logo\Tallylogo_center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1573" y="111354"/>
            <a:ext cx="201506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18"/>
          <p:cNvSpPr>
            <a:spLocks noChangeArrowheads="1"/>
          </p:cNvSpPr>
          <p:nvPr userDrawn="1"/>
        </p:nvSpPr>
        <p:spPr bwMode="auto">
          <a:xfrm>
            <a:off x="63502" y="6651628"/>
            <a:ext cx="12069233" cy="180975"/>
          </a:xfrm>
          <a:prstGeom prst="rect">
            <a:avLst/>
          </a:prstGeom>
          <a:solidFill>
            <a:srgbClr val="03979D"/>
          </a:solidFill>
          <a:ln w="9525" algn="ctr">
            <a:solidFill>
              <a:srgbClr val="03979D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>
                <a:solidFill>
                  <a:srgbClr val="000000"/>
                </a:solidFill>
              </a:rPr>
              <a:t>  </a:t>
            </a:r>
          </a:p>
        </p:txBody>
      </p:sp>
      <p:sp>
        <p:nvSpPr>
          <p:cNvPr id="13" name="Oval 26"/>
          <p:cNvSpPr>
            <a:spLocks noChangeArrowheads="1"/>
          </p:cNvSpPr>
          <p:nvPr userDrawn="1"/>
        </p:nvSpPr>
        <p:spPr bwMode="auto">
          <a:xfrm>
            <a:off x="11755969" y="6611941"/>
            <a:ext cx="325967" cy="25558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fld id="{B42F095F-CFD4-4C9D-84CE-D1AC85430F2D}" type="slidenum">
              <a:rPr lang="en-US" altLang="en-US" sz="1200" b="1">
                <a:solidFill>
                  <a:srgbClr val="FFFFFF"/>
                </a:solidFill>
              </a:rPr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z="1200" b="1" dirty="0">
              <a:solidFill>
                <a:srgbClr val="FFFFFF"/>
              </a:solidFill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 userDrawn="1"/>
        </p:nvSpPr>
        <p:spPr bwMode="auto">
          <a:xfrm>
            <a:off x="-10584" y="6651626"/>
            <a:ext cx="2329484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dirty="0">
                <a:solidFill>
                  <a:srgbClr val="FFFFFF"/>
                </a:solidFill>
                <a:latin typeface="Arial" charset="0"/>
                <a:cs typeface="Arial" panose="020B0604020202020204" pitchFamily="34" charset="0"/>
              </a:rPr>
              <a:t>© Tally Solutions Pvt. Ltd. All Rights Reserved </a:t>
            </a:r>
          </a:p>
        </p:txBody>
      </p:sp>
      <p:sp>
        <p:nvSpPr>
          <p:cNvPr id="15" name="Text Box 7"/>
          <p:cNvSpPr txBox="1">
            <a:spLocks noChangeArrowheads="1"/>
          </p:cNvSpPr>
          <p:nvPr userDrawn="1"/>
        </p:nvSpPr>
        <p:spPr bwMode="auto">
          <a:xfrm>
            <a:off x="10201915" y="6632009"/>
            <a:ext cx="124104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dirty="0">
                <a:solidFill>
                  <a:srgbClr val="FFFFFF"/>
                </a:solidFill>
                <a:latin typeface="Arial" charset="0"/>
                <a:cs typeface="Arial" panose="020B0604020202020204" pitchFamily="34" charset="0"/>
              </a:rPr>
              <a:t>Business Presentation 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" y="0"/>
            <a:ext cx="12192000" cy="6858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" y="0"/>
            <a:ext cx="12192000" cy="6858000"/>
          </a:xfrm>
          <a:prstGeom prst="rect">
            <a:avLst/>
          </a:prstGeom>
        </p:spPr>
      </p:pic>
      <p:sp>
        <p:nvSpPr>
          <p:cNvPr id="20" name="Rectangle 19"/>
          <p:cNvSpPr/>
          <p:nvPr userDrawn="1"/>
        </p:nvSpPr>
        <p:spPr>
          <a:xfrm>
            <a:off x="0" y="1"/>
            <a:ext cx="12192000" cy="12246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2660" y="6739949"/>
            <a:ext cx="12192000" cy="1224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092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86659" y="1988843"/>
            <a:ext cx="11469309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1800"/>
              </a:spcAft>
              <a:defRPr>
                <a:latin typeface="Calibri" panose="020F0502020204030204" pitchFamily="34" charset="0"/>
              </a:defRPr>
            </a:lvl1pPr>
            <a:lvl2pPr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defRPr>
                <a:latin typeface="Calibri" panose="020F0502020204030204" pitchFamily="34" charset="0"/>
              </a:defRPr>
            </a:lvl2pPr>
            <a:lvl3pPr>
              <a:spcBef>
                <a:spcPts val="0"/>
              </a:spcBef>
              <a:spcAft>
                <a:spcPts val="1800"/>
              </a:spcAft>
              <a:defRPr>
                <a:latin typeface="Calibri" panose="020F0502020204030204" pitchFamily="34" charset="0"/>
              </a:defRPr>
            </a:lvl3pPr>
            <a:lvl4pPr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defRPr sz="1400">
                <a:latin typeface="Calibri" panose="020F0502020204030204" pitchFamily="34" charset="0"/>
              </a:defRPr>
            </a:lvl4pPr>
            <a:lvl5pPr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defRPr sz="1400"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55893" y="882393"/>
            <a:ext cx="10987348" cy="548999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400" b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431392"/>
            <a:ext cx="12192000" cy="0"/>
          </a:xfrm>
          <a:prstGeom prst="line">
            <a:avLst/>
          </a:prstGeom>
          <a:ln w="12700" cmpd="dbl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4732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microsoft.com/office/2007/relationships/hdphoto" Target="../media/hdphoto1.wdp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" y="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"/>
            <a:ext cx="12192000" cy="12246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60" y="6739949"/>
            <a:ext cx="12192000" cy="1224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9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651" y="192082"/>
            <a:ext cx="1436756" cy="66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808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72" r:id="rId5"/>
    <p:sldLayoutId id="2147483679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54243" y="628650"/>
            <a:ext cx="9678649" cy="5162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60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60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60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Recent Developments in GST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02</a:t>
            </a:r>
            <a:r>
              <a:rPr lang="en-US" sz="2800" b="1" baseline="300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nd</a:t>
            </a:r>
            <a:r>
              <a:rPr lang="en-US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May, 2020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CA. Tony M P, Thrissur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Trichur Branch of SIRC of ICAI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anose="020F050202020403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anose="020F050202020403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anose="020F050202020403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anose="020F050202020403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20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6576" y="712871"/>
            <a:ext cx="11418848" cy="5162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pPr lvl="2"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600" b="1" dirty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pPr marL="742950" indent="-742950" algn="ctr" fontAlgn="base">
              <a:spcBef>
                <a:spcPct val="0"/>
              </a:spcBef>
              <a:spcAft>
                <a:spcPct val="0"/>
              </a:spcAft>
              <a:buAutoNum type="arabicPeriod"/>
            </a:pPr>
            <a:endParaRPr lang="en-US" sz="3600" b="1" dirty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pPr marL="742950" indent="-742950" algn="ctr" fontAlgn="base">
              <a:spcBef>
                <a:spcPct val="0"/>
              </a:spcBef>
              <a:spcAft>
                <a:spcPct val="0"/>
              </a:spcAft>
              <a:buAutoNum type="arabicPeriod"/>
            </a:pPr>
            <a:endParaRPr lang="en-US" sz="3600" b="1" dirty="0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0C7188-BD17-4F35-8F8C-9151D1CF5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8032" y="1155033"/>
            <a:ext cx="7194884" cy="380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87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23747" y="628650"/>
            <a:ext cx="11418848" cy="5162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rgbClr val="00B050"/>
                </a:solidFill>
                <a:latin typeface="Calibri" panose="020F0502020204030204" pitchFamily="34" charset="0"/>
              </a:rPr>
              <a:t>Major Changes incorporated in CGST Act </a:t>
            </a:r>
          </a:p>
        </p:txBody>
      </p:sp>
    </p:spTree>
    <p:extLst>
      <p:ext uri="{BB962C8B-B14F-4D97-AF65-F5344CB8AC3E}">
        <p14:creationId xmlns:p14="http://schemas.microsoft.com/office/powerpoint/2010/main" val="2095461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54243" y="628650"/>
            <a:ext cx="9678649" cy="5162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89306D-8D2D-4A7A-B3C4-4E6C6C570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108" y="966787"/>
            <a:ext cx="9473783" cy="492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59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23747" y="628650"/>
            <a:ext cx="11418848" cy="5162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rgbClr val="00B050"/>
                </a:solidFill>
                <a:latin typeface="Calibri" panose="020F0502020204030204" pitchFamily="34" charset="0"/>
              </a:rPr>
              <a:t>Major Changes incorporated in CGST Rules </a:t>
            </a:r>
          </a:p>
        </p:txBody>
      </p:sp>
    </p:spTree>
    <p:extLst>
      <p:ext uri="{BB962C8B-B14F-4D97-AF65-F5344CB8AC3E}">
        <p14:creationId xmlns:p14="http://schemas.microsoft.com/office/powerpoint/2010/main" val="375038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18937" y="604586"/>
            <a:ext cx="9678649" cy="5162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D167459-2F9D-4B43-AA98-4BAB06C43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9432" y="1311442"/>
            <a:ext cx="8265694" cy="404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14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23747" y="628650"/>
            <a:ext cx="11418848" cy="5162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rgbClr val="00B050"/>
                </a:solidFill>
                <a:latin typeface="Calibri" panose="020F0502020204030204" pitchFamily="34" charset="0"/>
              </a:rPr>
              <a:t>39</a:t>
            </a:r>
            <a:r>
              <a:rPr lang="en-US" sz="3600" b="1" baseline="30000" dirty="0">
                <a:solidFill>
                  <a:srgbClr val="00B050"/>
                </a:solidFill>
                <a:latin typeface="Calibri" panose="020F0502020204030204" pitchFamily="34" charset="0"/>
              </a:rPr>
              <a:t>th</a:t>
            </a:r>
            <a:r>
              <a:rPr lang="en-US" sz="3600" b="1" dirty="0">
                <a:solidFill>
                  <a:srgbClr val="00B050"/>
                </a:solidFill>
                <a:latin typeface="Calibri" panose="020F0502020204030204" pitchFamily="34" charset="0"/>
              </a:rPr>
              <a:t> GST Council Meeting updates</a:t>
            </a:r>
          </a:p>
        </p:txBody>
      </p:sp>
    </p:spTree>
    <p:extLst>
      <p:ext uri="{BB962C8B-B14F-4D97-AF65-F5344CB8AC3E}">
        <p14:creationId xmlns:p14="http://schemas.microsoft.com/office/powerpoint/2010/main" val="34814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18937" y="604586"/>
            <a:ext cx="9678649" cy="5162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1AECBA-806E-407A-9812-24F8EEDA17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221" y="1090864"/>
            <a:ext cx="9870365" cy="4980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66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23747" y="628650"/>
            <a:ext cx="11418848" cy="5162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rgbClr val="00B050"/>
                </a:solidFill>
                <a:latin typeface="Calibri" panose="020F0502020204030204" pitchFamily="34" charset="0"/>
              </a:rPr>
              <a:t>Recent CGST Notifications……..</a:t>
            </a:r>
          </a:p>
        </p:txBody>
      </p:sp>
    </p:spTree>
    <p:extLst>
      <p:ext uri="{BB962C8B-B14F-4D97-AF65-F5344CB8AC3E}">
        <p14:creationId xmlns:p14="http://schemas.microsoft.com/office/powerpoint/2010/main" val="1415660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91127" y="700839"/>
            <a:ext cx="9678649" cy="5162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EBE57E-5718-4B3D-989C-4ADA5D52BB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96" y="1864895"/>
            <a:ext cx="11036378" cy="2899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736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91127" y="700839"/>
            <a:ext cx="9678649" cy="5162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0A24C9-7B64-4991-901B-7133E9EB3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275" y="2237873"/>
            <a:ext cx="10467472" cy="2177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99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91127" y="700839"/>
            <a:ext cx="9678649" cy="5162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66558F-3DF4-49AE-B51F-891D05956A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390" y="1479883"/>
            <a:ext cx="11357810" cy="3224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49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23747" y="628650"/>
            <a:ext cx="11418848" cy="5162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rgbClr val="00B050"/>
                </a:solidFill>
                <a:latin typeface="Calibri" panose="020F0502020204030204" pitchFamily="34" charset="0"/>
              </a:rPr>
              <a:t>Other Points for Discussion……..</a:t>
            </a:r>
          </a:p>
        </p:txBody>
      </p:sp>
    </p:spTree>
    <p:extLst>
      <p:ext uri="{BB962C8B-B14F-4D97-AF65-F5344CB8AC3E}">
        <p14:creationId xmlns:p14="http://schemas.microsoft.com/office/powerpoint/2010/main" val="321809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91127" y="700839"/>
            <a:ext cx="9678649" cy="5162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F9DBB9-56FC-4F78-B66E-AEADD75F2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1442" y="994612"/>
            <a:ext cx="9389431" cy="450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876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91127" y="700839"/>
            <a:ext cx="9678649" cy="5162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FAE615-6655-405E-9FC0-EC89968461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3881" y="994611"/>
            <a:ext cx="9865895" cy="444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35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91127" y="700839"/>
            <a:ext cx="9678649" cy="5162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5310689-4D00-4E76-A898-E41B6930F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464" y="1383632"/>
            <a:ext cx="10423311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24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91127" y="700839"/>
            <a:ext cx="9678649" cy="5162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20322B-FE60-4B5A-BE03-5DCF22BBD2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68" y="1612232"/>
            <a:ext cx="9569905" cy="3248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077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23747" y="628650"/>
            <a:ext cx="11418848" cy="5162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rgbClr val="00B050"/>
                </a:solidFill>
                <a:latin typeface="Calibri" panose="020F0502020204030204" pitchFamily="34" charset="0"/>
              </a:rPr>
              <a:t>Some of the issues pending at GST Council……</a:t>
            </a:r>
          </a:p>
        </p:txBody>
      </p:sp>
    </p:spTree>
    <p:extLst>
      <p:ext uri="{BB962C8B-B14F-4D97-AF65-F5344CB8AC3E}">
        <p14:creationId xmlns:p14="http://schemas.microsoft.com/office/powerpoint/2010/main" val="175430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91127" y="700839"/>
            <a:ext cx="9678649" cy="5162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02BBDD-7B57-4421-95A9-4CCAF38177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67" y="1143000"/>
            <a:ext cx="9926053" cy="458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769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78302" y="2667085"/>
            <a:ext cx="113244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Thank You  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21272602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Tally_Corpor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lly_Corporate" id="{F85044B6-3E45-4EAF-8E51-BAC04540D83F}" vid="{19C2E2C1-8B69-4A64-B7F7-462237AF8E9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19132</TotalTime>
  <Words>78</Words>
  <Application>Microsoft Office PowerPoint</Application>
  <PresentationFormat>Widescreen</PresentationFormat>
  <Paragraphs>45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Tally_Corporate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Sangeetha B</dc:creator>
  <cp:lastModifiedBy>Tony M P</cp:lastModifiedBy>
  <cp:revision>1740</cp:revision>
  <cp:lastPrinted>2020-05-02T05:43:50Z</cp:lastPrinted>
  <dcterms:created xsi:type="dcterms:W3CDTF">2016-11-18T10:18:58Z</dcterms:created>
  <dcterms:modified xsi:type="dcterms:W3CDTF">2020-05-02T05:49:13Z</dcterms:modified>
</cp:coreProperties>
</file>