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3" Type="http://schemas.openxmlformats.org/officeDocument/2006/relationships/extended-properties" Target="docProps/app.xml"/>
  <Relationship Id="rId2" Type="http://schemas.openxmlformats.org/package/2006/relationships/metadata/core-properties" Target="docProps/core.xml"/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/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3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4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5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6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7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8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09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presentation-00101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14958" y="0"/>
          <a:ext cx="7229042" cy="6877050"/>
          <a:chOff x="1914958" y="0"/>
          <a:chExt cx="7229042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914958" y="0"/>
            <a:ext cx="5314084" cy="6877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2019-05-07T05:52:11Z</dcterms:created>
  <dcterms:modified xsi:type="dcterms:W3CDTF">2019-05-07T05:52:11Z</dcterms:modified>
  <dc:title>Untitled Presentation</dc:title>
  <dc:description/>
  <dc:subject/>
  <cp:keywords/>
  <cp:category/>
</cp:coreProperties>
</file>