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74"/>
  </p:notesMasterIdLst>
  <p:sldIdLst>
    <p:sldId id="257" r:id="rId2"/>
    <p:sldId id="418" r:id="rId3"/>
    <p:sldId id="425" r:id="rId4"/>
    <p:sldId id="422" r:id="rId5"/>
    <p:sldId id="423" r:id="rId6"/>
    <p:sldId id="270" r:id="rId7"/>
    <p:sldId id="683" r:id="rId8"/>
    <p:sldId id="581" r:id="rId9"/>
    <p:sldId id="560" r:id="rId10"/>
    <p:sldId id="681" r:id="rId11"/>
    <p:sldId id="278" r:id="rId12"/>
    <p:sldId id="429" r:id="rId13"/>
    <p:sldId id="280" r:id="rId14"/>
    <p:sldId id="281" r:id="rId15"/>
    <p:sldId id="282" r:id="rId16"/>
    <p:sldId id="283" r:id="rId17"/>
    <p:sldId id="284" r:id="rId18"/>
    <p:sldId id="285" r:id="rId19"/>
    <p:sldId id="385" r:id="rId20"/>
    <p:sldId id="557" r:id="rId21"/>
    <p:sldId id="395" r:id="rId22"/>
    <p:sldId id="389" r:id="rId23"/>
    <p:sldId id="392" r:id="rId24"/>
    <p:sldId id="561" r:id="rId25"/>
    <p:sldId id="398" r:id="rId26"/>
    <p:sldId id="563" r:id="rId27"/>
    <p:sldId id="400" r:id="rId28"/>
    <p:sldId id="402" r:id="rId29"/>
    <p:sldId id="404" r:id="rId30"/>
    <p:sldId id="405" r:id="rId31"/>
    <p:sldId id="407" r:id="rId32"/>
    <p:sldId id="408" r:id="rId33"/>
    <p:sldId id="685" r:id="rId34"/>
    <p:sldId id="411" r:id="rId35"/>
    <p:sldId id="414" r:id="rId36"/>
    <p:sldId id="415" r:id="rId37"/>
    <p:sldId id="417" r:id="rId38"/>
    <p:sldId id="667" r:id="rId39"/>
    <p:sldId id="668" r:id="rId40"/>
    <p:sldId id="571" r:id="rId41"/>
    <p:sldId id="669" r:id="rId42"/>
    <p:sldId id="670" r:id="rId43"/>
    <p:sldId id="671" r:id="rId44"/>
    <p:sldId id="672" r:id="rId45"/>
    <p:sldId id="684" r:id="rId46"/>
    <p:sldId id="674" r:id="rId47"/>
    <p:sldId id="579" r:id="rId48"/>
    <p:sldId id="260" r:id="rId49"/>
    <p:sldId id="261" r:id="rId50"/>
    <p:sldId id="262" r:id="rId51"/>
    <p:sldId id="263" r:id="rId52"/>
    <p:sldId id="267" r:id="rId53"/>
    <p:sldId id="264" r:id="rId54"/>
    <p:sldId id="265" r:id="rId55"/>
    <p:sldId id="268" r:id="rId56"/>
    <p:sldId id="440" r:id="rId57"/>
    <p:sldId id="686" r:id="rId58"/>
    <p:sldId id="441" r:id="rId59"/>
    <p:sldId id="442" r:id="rId60"/>
    <p:sldId id="455" r:id="rId61"/>
    <p:sldId id="687" r:id="rId62"/>
    <p:sldId id="456" r:id="rId63"/>
    <p:sldId id="461" r:id="rId64"/>
    <p:sldId id="464" r:id="rId65"/>
    <p:sldId id="465" r:id="rId66"/>
    <p:sldId id="256" r:id="rId67"/>
    <p:sldId id="675" r:id="rId68"/>
    <p:sldId id="258" r:id="rId69"/>
    <p:sldId id="266" r:id="rId70"/>
    <p:sldId id="688" r:id="rId71"/>
    <p:sldId id="676" r:id="rId72"/>
    <p:sldId id="485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84"/>
  </p:normalViewPr>
  <p:slideViewPr>
    <p:cSldViewPr snapToGrid="0">
      <p:cViewPr varScale="1">
        <p:scale>
          <a:sx n="114" d="100"/>
          <a:sy n="114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0CE4AA-9F87-4B47-91FC-DFCEB17270B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A22C078-004E-48F8-80F3-90905FBC619F}">
      <dgm:prSet/>
      <dgm:spPr/>
      <dgm:t>
        <a:bodyPr/>
        <a:lstStyle/>
        <a:p>
          <a:r>
            <a:rPr lang="en-IN" b="1" u="sng" dirty="0"/>
            <a:t>Volume 1</a:t>
          </a:r>
        </a:p>
        <a:p>
          <a:r>
            <a:rPr lang="en-IN" dirty="0"/>
            <a:t>Fundamental Principles, Conceptual Framework, Independence Standards – Adopted from Code of Ethics, 2018 IESBA</a:t>
          </a:r>
          <a:endParaRPr lang="en-US" dirty="0"/>
        </a:p>
      </dgm:t>
    </dgm:pt>
    <dgm:pt modelId="{77B6DF53-4E50-460E-8404-3038FEBFC5BD}" type="parTrans" cxnId="{2F0F26EC-1F45-4A69-B531-B9D536C89624}">
      <dgm:prSet/>
      <dgm:spPr/>
      <dgm:t>
        <a:bodyPr/>
        <a:lstStyle/>
        <a:p>
          <a:endParaRPr lang="en-US"/>
        </a:p>
      </dgm:t>
    </dgm:pt>
    <dgm:pt modelId="{DD22C71C-CB65-4F43-B615-8CBDF9FD4DE3}" type="sibTrans" cxnId="{2F0F26EC-1F45-4A69-B531-B9D536C89624}">
      <dgm:prSet/>
      <dgm:spPr/>
      <dgm:t>
        <a:bodyPr/>
        <a:lstStyle/>
        <a:p>
          <a:endParaRPr lang="en-US"/>
        </a:p>
      </dgm:t>
    </dgm:pt>
    <dgm:pt modelId="{5F726FA3-EEFF-41B0-8A3F-4F80F009CBD7}">
      <dgm:prSet/>
      <dgm:spPr/>
      <dgm:t>
        <a:bodyPr/>
        <a:lstStyle/>
        <a:p>
          <a:r>
            <a:rPr lang="en-IN" b="1" u="sng" dirty="0"/>
            <a:t>Volume 2</a:t>
          </a:r>
        </a:p>
        <a:p>
          <a:r>
            <a:rPr lang="en-IN" dirty="0"/>
            <a:t>Auditing / Accounting Standards, The Chartered Accountants Act &amp; Regulations, Council Guidelines</a:t>
          </a:r>
          <a:endParaRPr lang="en-US" dirty="0"/>
        </a:p>
      </dgm:t>
    </dgm:pt>
    <dgm:pt modelId="{9EBFB6FC-A8AE-4BF8-9207-81F17D910134}" type="parTrans" cxnId="{82518C8D-51FE-4409-891D-002AEEF621F3}">
      <dgm:prSet/>
      <dgm:spPr/>
      <dgm:t>
        <a:bodyPr/>
        <a:lstStyle/>
        <a:p>
          <a:endParaRPr lang="en-US"/>
        </a:p>
      </dgm:t>
    </dgm:pt>
    <dgm:pt modelId="{817F7386-F0C2-4648-9057-6C9AE704B4F3}" type="sibTrans" cxnId="{82518C8D-51FE-4409-891D-002AEEF621F3}">
      <dgm:prSet/>
      <dgm:spPr/>
      <dgm:t>
        <a:bodyPr/>
        <a:lstStyle/>
        <a:p>
          <a:endParaRPr lang="en-US"/>
        </a:p>
      </dgm:t>
    </dgm:pt>
    <dgm:pt modelId="{A8F3DC6D-023B-4575-BD28-97B64FC8279B}">
      <dgm:prSet/>
      <dgm:spPr/>
      <dgm:t>
        <a:bodyPr/>
        <a:lstStyle/>
        <a:p>
          <a:r>
            <a:rPr lang="en-IN" b="1" u="sng" dirty="0"/>
            <a:t>Volume 3</a:t>
          </a:r>
        </a:p>
        <a:p>
          <a:r>
            <a:rPr lang="en-IN" dirty="0"/>
            <a:t>Case Laws </a:t>
          </a:r>
          <a:r>
            <a:rPr lang="en-IN" dirty="0" err="1"/>
            <a:t>Referencer</a:t>
          </a:r>
          <a:endParaRPr lang="en-IN" dirty="0"/>
        </a:p>
        <a:p>
          <a:r>
            <a:rPr lang="en-IN" dirty="0"/>
            <a:t>Decided cases</a:t>
          </a:r>
        </a:p>
        <a:p>
          <a:r>
            <a:rPr lang="en-IN" dirty="0"/>
            <a:t>Practical issues</a:t>
          </a:r>
          <a:endParaRPr lang="en-US" dirty="0"/>
        </a:p>
      </dgm:t>
    </dgm:pt>
    <dgm:pt modelId="{65CB01D1-1B37-4FE3-9223-5FF46D63E277}" type="parTrans" cxnId="{A8AFD291-3A36-4186-B39F-8943CB53FC58}">
      <dgm:prSet/>
      <dgm:spPr/>
      <dgm:t>
        <a:bodyPr/>
        <a:lstStyle/>
        <a:p>
          <a:endParaRPr lang="en-US"/>
        </a:p>
      </dgm:t>
    </dgm:pt>
    <dgm:pt modelId="{AC41784B-A2CA-4B36-B31C-2178CB9469E8}" type="sibTrans" cxnId="{A8AFD291-3A36-4186-B39F-8943CB53FC58}">
      <dgm:prSet/>
      <dgm:spPr/>
      <dgm:t>
        <a:bodyPr/>
        <a:lstStyle/>
        <a:p>
          <a:endParaRPr lang="en-US"/>
        </a:p>
      </dgm:t>
    </dgm:pt>
    <dgm:pt modelId="{125901F1-6336-490E-B17F-F27967D80903}" type="pres">
      <dgm:prSet presAssocID="{4A0CE4AA-9F87-4B47-91FC-DFCEB17270B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DA58AE9-A22D-4063-BADD-842ABC78C53B}" type="pres">
      <dgm:prSet presAssocID="{FA22C078-004E-48F8-80F3-90905FBC619F}" presName="hierRoot1" presStyleCnt="0"/>
      <dgm:spPr/>
    </dgm:pt>
    <dgm:pt modelId="{16C3023C-5AF5-4604-AE4E-939F807AB2ED}" type="pres">
      <dgm:prSet presAssocID="{FA22C078-004E-48F8-80F3-90905FBC619F}" presName="composite" presStyleCnt="0"/>
      <dgm:spPr/>
    </dgm:pt>
    <dgm:pt modelId="{E9372124-2FB5-4992-A7C7-BD3B2782F18A}" type="pres">
      <dgm:prSet presAssocID="{FA22C078-004E-48F8-80F3-90905FBC619F}" presName="background" presStyleLbl="node0" presStyleIdx="0" presStyleCnt="3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BD10D5C8-C243-4578-BFBE-3374209CD5F2}" type="pres">
      <dgm:prSet presAssocID="{FA22C078-004E-48F8-80F3-90905FBC619F}" presName="text" presStyleLbl="fgAcc0" presStyleIdx="0" presStyleCnt="3">
        <dgm:presLayoutVars>
          <dgm:chPref val="3"/>
        </dgm:presLayoutVars>
      </dgm:prSet>
      <dgm:spPr/>
    </dgm:pt>
    <dgm:pt modelId="{CE4B7604-63C7-4603-8EE1-2C1DC1FF3F59}" type="pres">
      <dgm:prSet presAssocID="{FA22C078-004E-48F8-80F3-90905FBC619F}" presName="hierChild2" presStyleCnt="0"/>
      <dgm:spPr/>
    </dgm:pt>
    <dgm:pt modelId="{A853051B-A5CA-4E27-AFEC-DE9D03E7255C}" type="pres">
      <dgm:prSet presAssocID="{5F726FA3-EEFF-41B0-8A3F-4F80F009CBD7}" presName="hierRoot1" presStyleCnt="0"/>
      <dgm:spPr/>
    </dgm:pt>
    <dgm:pt modelId="{60BA351F-7782-4000-A0B6-AF2F49A71D5C}" type="pres">
      <dgm:prSet presAssocID="{5F726FA3-EEFF-41B0-8A3F-4F80F009CBD7}" presName="composite" presStyleCnt="0"/>
      <dgm:spPr/>
    </dgm:pt>
    <dgm:pt modelId="{B3F7E39F-A363-4A57-A722-4C5CCB0FF345}" type="pres">
      <dgm:prSet presAssocID="{5F726FA3-EEFF-41B0-8A3F-4F80F009CBD7}" presName="background" presStyleLbl="node0" presStyleIdx="1" presStyleCnt="3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2A75D8FC-7945-46A8-A066-B850F001CA94}" type="pres">
      <dgm:prSet presAssocID="{5F726FA3-EEFF-41B0-8A3F-4F80F009CBD7}" presName="text" presStyleLbl="fgAcc0" presStyleIdx="1" presStyleCnt="3">
        <dgm:presLayoutVars>
          <dgm:chPref val="3"/>
        </dgm:presLayoutVars>
      </dgm:prSet>
      <dgm:spPr/>
    </dgm:pt>
    <dgm:pt modelId="{9DE7996B-8417-4886-9915-999AB2DC5086}" type="pres">
      <dgm:prSet presAssocID="{5F726FA3-EEFF-41B0-8A3F-4F80F009CBD7}" presName="hierChild2" presStyleCnt="0"/>
      <dgm:spPr/>
    </dgm:pt>
    <dgm:pt modelId="{02F6CE54-3F96-4385-8CC2-35FF441B9403}" type="pres">
      <dgm:prSet presAssocID="{A8F3DC6D-023B-4575-BD28-97B64FC8279B}" presName="hierRoot1" presStyleCnt="0"/>
      <dgm:spPr/>
    </dgm:pt>
    <dgm:pt modelId="{89D4856D-1CE6-451C-A0B7-72089E8C8DA8}" type="pres">
      <dgm:prSet presAssocID="{A8F3DC6D-023B-4575-BD28-97B64FC8279B}" presName="composite" presStyleCnt="0"/>
      <dgm:spPr/>
    </dgm:pt>
    <dgm:pt modelId="{F38ABE2F-BEDC-4F96-9E40-3AEA90E1530F}" type="pres">
      <dgm:prSet presAssocID="{A8F3DC6D-023B-4575-BD28-97B64FC8279B}" presName="background" presStyleLbl="node0" presStyleIdx="2" presStyleCnt="3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0B3BD301-B9D2-4745-AA34-E0C4ACB81A89}" type="pres">
      <dgm:prSet presAssocID="{A8F3DC6D-023B-4575-BD28-97B64FC8279B}" presName="text" presStyleLbl="fgAcc0" presStyleIdx="2" presStyleCnt="3">
        <dgm:presLayoutVars>
          <dgm:chPref val="3"/>
        </dgm:presLayoutVars>
      </dgm:prSet>
      <dgm:spPr/>
    </dgm:pt>
    <dgm:pt modelId="{D2ADFA53-82BE-40BC-B3DA-1410E7914CDF}" type="pres">
      <dgm:prSet presAssocID="{A8F3DC6D-023B-4575-BD28-97B64FC8279B}" presName="hierChild2" presStyleCnt="0"/>
      <dgm:spPr/>
    </dgm:pt>
  </dgm:ptLst>
  <dgm:cxnLst>
    <dgm:cxn modelId="{C4DFA30A-9FAD-4393-A288-86EBEF4816DB}" type="presOf" srcId="{4A0CE4AA-9F87-4B47-91FC-DFCEB17270B4}" destId="{125901F1-6336-490E-B17F-F27967D80903}" srcOrd="0" destOrd="0" presId="urn:microsoft.com/office/officeart/2005/8/layout/hierarchy1"/>
    <dgm:cxn modelId="{EEF6251B-05E1-4330-8CF1-C4C03820999D}" type="presOf" srcId="{A8F3DC6D-023B-4575-BD28-97B64FC8279B}" destId="{0B3BD301-B9D2-4745-AA34-E0C4ACB81A89}" srcOrd="0" destOrd="0" presId="urn:microsoft.com/office/officeart/2005/8/layout/hierarchy1"/>
    <dgm:cxn modelId="{BDD7F27E-9714-48F9-AA8A-A7DD83A7601C}" type="presOf" srcId="{FA22C078-004E-48F8-80F3-90905FBC619F}" destId="{BD10D5C8-C243-4578-BFBE-3374209CD5F2}" srcOrd="0" destOrd="0" presId="urn:microsoft.com/office/officeart/2005/8/layout/hierarchy1"/>
    <dgm:cxn modelId="{82518C8D-51FE-4409-891D-002AEEF621F3}" srcId="{4A0CE4AA-9F87-4B47-91FC-DFCEB17270B4}" destId="{5F726FA3-EEFF-41B0-8A3F-4F80F009CBD7}" srcOrd="1" destOrd="0" parTransId="{9EBFB6FC-A8AE-4BF8-9207-81F17D910134}" sibTransId="{817F7386-F0C2-4648-9057-6C9AE704B4F3}"/>
    <dgm:cxn modelId="{A8AFD291-3A36-4186-B39F-8943CB53FC58}" srcId="{4A0CE4AA-9F87-4B47-91FC-DFCEB17270B4}" destId="{A8F3DC6D-023B-4575-BD28-97B64FC8279B}" srcOrd="2" destOrd="0" parTransId="{65CB01D1-1B37-4FE3-9223-5FF46D63E277}" sibTransId="{AC41784B-A2CA-4B36-B31C-2178CB9469E8}"/>
    <dgm:cxn modelId="{2F0F26EC-1F45-4A69-B531-B9D536C89624}" srcId="{4A0CE4AA-9F87-4B47-91FC-DFCEB17270B4}" destId="{FA22C078-004E-48F8-80F3-90905FBC619F}" srcOrd="0" destOrd="0" parTransId="{77B6DF53-4E50-460E-8404-3038FEBFC5BD}" sibTransId="{DD22C71C-CB65-4F43-B615-8CBDF9FD4DE3}"/>
    <dgm:cxn modelId="{548FD4FE-8FA2-470B-8B15-2FE683F428FF}" type="presOf" srcId="{5F726FA3-EEFF-41B0-8A3F-4F80F009CBD7}" destId="{2A75D8FC-7945-46A8-A066-B850F001CA94}" srcOrd="0" destOrd="0" presId="urn:microsoft.com/office/officeart/2005/8/layout/hierarchy1"/>
    <dgm:cxn modelId="{26CFED05-68B2-4E24-912B-DCE5188346B4}" type="presParOf" srcId="{125901F1-6336-490E-B17F-F27967D80903}" destId="{4DA58AE9-A22D-4063-BADD-842ABC78C53B}" srcOrd="0" destOrd="0" presId="urn:microsoft.com/office/officeart/2005/8/layout/hierarchy1"/>
    <dgm:cxn modelId="{638B37AA-8142-4733-9ABA-887F35F7CFA0}" type="presParOf" srcId="{4DA58AE9-A22D-4063-BADD-842ABC78C53B}" destId="{16C3023C-5AF5-4604-AE4E-939F807AB2ED}" srcOrd="0" destOrd="0" presId="urn:microsoft.com/office/officeart/2005/8/layout/hierarchy1"/>
    <dgm:cxn modelId="{C3CBC78E-10F6-4CC7-B622-E146196D4D73}" type="presParOf" srcId="{16C3023C-5AF5-4604-AE4E-939F807AB2ED}" destId="{E9372124-2FB5-4992-A7C7-BD3B2782F18A}" srcOrd="0" destOrd="0" presId="urn:microsoft.com/office/officeart/2005/8/layout/hierarchy1"/>
    <dgm:cxn modelId="{5CD86A58-02ED-42F7-85A2-B6901730D2E7}" type="presParOf" srcId="{16C3023C-5AF5-4604-AE4E-939F807AB2ED}" destId="{BD10D5C8-C243-4578-BFBE-3374209CD5F2}" srcOrd="1" destOrd="0" presId="urn:microsoft.com/office/officeart/2005/8/layout/hierarchy1"/>
    <dgm:cxn modelId="{89CE1602-EECC-4099-A7A5-FEA187C85002}" type="presParOf" srcId="{4DA58AE9-A22D-4063-BADD-842ABC78C53B}" destId="{CE4B7604-63C7-4603-8EE1-2C1DC1FF3F59}" srcOrd="1" destOrd="0" presId="urn:microsoft.com/office/officeart/2005/8/layout/hierarchy1"/>
    <dgm:cxn modelId="{27A9ACC9-B652-479F-A160-11ED70B07807}" type="presParOf" srcId="{125901F1-6336-490E-B17F-F27967D80903}" destId="{A853051B-A5CA-4E27-AFEC-DE9D03E7255C}" srcOrd="1" destOrd="0" presId="urn:microsoft.com/office/officeart/2005/8/layout/hierarchy1"/>
    <dgm:cxn modelId="{562D7363-FBC9-401C-A65F-5BEB5FE40050}" type="presParOf" srcId="{A853051B-A5CA-4E27-AFEC-DE9D03E7255C}" destId="{60BA351F-7782-4000-A0B6-AF2F49A71D5C}" srcOrd="0" destOrd="0" presId="urn:microsoft.com/office/officeart/2005/8/layout/hierarchy1"/>
    <dgm:cxn modelId="{95E35FB8-3D0D-4491-BB54-E0A8CFF9072F}" type="presParOf" srcId="{60BA351F-7782-4000-A0B6-AF2F49A71D5C}" destId="{B3F7E39F-A363-4A57-A722-4C5CCB0FF345}" srcOrd="0" destOrd="0" presId="urn:microsoft.com/office/officeart/2005/8/layout/hierarchy1"/>
    <dgm:cxn modelId="{13FF6021-5D03-4A9D-82EF-0D355DF56656}" type="presParOf" srcId="{60BA351F-7782-4000-A0B6-AF2F49A71D5C}" destId="{2A75D8FC-7945-46A8-A066-B850F001CA94}" srcOrd="1" destOrd="0" presId="urn:microsoft.com/office/officeart/2005/8/layout/hierarchy1"/>
    <dgm:cxn modelId="{BCFCAD8C-D305-48B3-A6CE-5354724BFD04}" type="presParOf" srcId="{A853051B-A5CA-4E27-AFEC-DE9D03E7255C}" destId="{9DE7996B-8417-4886-9915-999AB2DC5086}" srcOrd="1" destOrd="0" presId="urn:microsoft.com/office/officeart/2005/8/layout/hierarchy1"/>
    <dgm:cxn modelId="{A1B02C91-DEC4-46A1-AFA1-469CD498CF6F}" type="presParOf" srcId="{125901F1-6336-490E-B17F-F27967D80903}" destId="{02F6CE54-3F96-4385-8CC2-35FF441B9403}" srcOrd="2" destOrd="0" presId="urn:microsoft.com/office/officeart/2005/8/layout/hierarchy1"/>
    <dgm:cxn modelId="{6B933F06-B18D-4D2B-BFCF-76E36A2AB3C3}" type="presParOf" srcId="{02F6CE54-3F96-4385-8CC2-35FF441B9403}" destId="{89D4856D-1CE6-451C-A0B7-72089E8C8DA8}" srcOrd="0" destOrd="0" presId="urn:microsoft.com/office/officeart/2005/8/layout/hierarchy1"/>
    <dgm:cxn modelId="{83541853-33F0-43AD-A540-2C83A5E28B96}" type="presParOf" srcId="{89D4856D-1CE6-451C-A0B7-72089E8C8DA8}" destId="{F38ABE2F-BEDC-4F96-9E40-3AEA90E1530F}" srcOrd="0" destOrd="0" presId="urn:microsoft.com/office/officeart/2005/8/layout/hierarchy1"/>
    <dgm:cxn modelId="{E5190CA8-32E0-4C28-8625-2D30BFB39FA2}" type="presParOf" srcId="{89D4856D-1CE6-451C-A0B7-72089E8C8DA8}" destId="{0B3BD301-B9D2-4745-AA34-E0C4ACB81A89}" srcOrd="1" destOrd="0" presId="urn:microsoft.com/office/officeart/2005/8/layout/hierarchy1"/>
    <dgm:cxn modelId="{2D2C5350-CA51-4E0E-8BD2-8C87BF2028AF}" type="presParOf" srcId="{02F6CE54-3F96-4385-8CC2-35FF441B9403}" destId="{D2ADFA53-82BE-40BC-B3DA-1410E7914CD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3C7857-0464-40E1-8F86-9A9EC37B1EF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A41E2A-5036-44D1-B0F8-4C782E97AFA7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600" dirty="0"/>
            <a:t>If a member contravenes any of the provisions of this Act or the regulations made thereunder, or any guidelines issued by the Council. Second Schedule Part II Clause 1 of CA Act, 1949</a:t>
          </a:r>
          <a:endParaRPr lang="en-US" sz="2600" dirty="0"/>
        </a:p>
      </dgm:t>
    </dgm:pt>
    <dgm:pt modelId="{0A1BA4E2-C4E4-4B53-A757-A9A1130EE169}" type="parTrans" cxnId="{A8086BF3-2A58-403E-9B0E-7DC02ACCC63F}">
      <dgm:prSet/>
      <dgm:spPr/>
      <dgm:t>
        <a:bodyPr/>
        <a:lstStyle/>
        <a:p>
          <a:endParaRPr lang="en-US"/>
        </a:p>
      </dgm:t>
    </dgm:pt>
    <dgm:pt modelId="{8DC931E0-0041-4852-99CA-C4D0A25A7CEA}" type="sibTrans" cxnId="{A8086BF3-2A58-403E-9B0E-7DC02ACCC63F}">
      <dgm:prSet/>
      <dgm:spPr/>
      <dgm:t>
        <a:bodyPr/>
        <a:lstStyle/>
        <a:p>
          <a:endParaRPr lang="en-US"/>
        </a:p>
      </dgm:t>
    </dgm:pt>
    <dgm:pt modelId="{9755E6FF-3C03-422F-9432-F90485C00B72}" type="pres">
      <dgm:prSet presAssocID="{CA3C7857-0464-40E1-8F86-9A9EC37B1EFE}" presName="linear" presStyleCnt="0">
        <dgm:presLayoutVars>
          <dgm:animLvl val="lvl"/>
          <dgm:resizeHandles val="exact"/>
        </dgm:presLayoutVars>
      </dgm:prSet>
      <dgm:spPr/>
    </dgm:pt>
    <dgm:pt modelId="{C582FF14-4D0B-4738-9402-AAC74BA2639E}" type="pres">
      <dgm:prSet presAssocID="{29A41E2A-5036-44D1-B0F8-4C782E97AFA7}" presName="parentText" presStyleLbl="node1" presStyleIdx="0" presStyleCnt="1" custScaleX="100000" custLinFactNeighborX="-40328" custLinFactNeighborY="-57901">
        <dgm:presLayoutVars>
          <dgm:chMax val="0"/>
          <dgm:bulletEnabled val="1"/>
        </dgm:presLayoutVars>
      </dgm:prSet>
      <dgm:spPr/>
    </dgm:pt>
  </dgm:ptLst>
  <dgm:cxnLst>
    <dgm:cxn modelId="{43284F53-5EC2-48DB-B7C2-A464F86F4685}" type="presOf" srcId="{29A41E2A-5036-44D1-B0F8-4C782E97AFA7}" destId="{C582FF14-4D0B-4738-9402-AAC74BA2639E}" srcOrd="0" destOrd="0" presId="urn:microsoft.com/office/officeart/2005/8/layout/vList2"/>
    <dgm:cxn modelId="{E2E635E1-2FC6-4B8C-A698-307B07B47EC2}" type="presOf" srcId="{CA3C7857-0464-40E1-8F86-9A9EC37B1EFE}" destId="{9755E6FF-3C03-422F-9432-F90485C00B72}" srcOrd="0" destOrd="0" presId="urn:microsoft.com/office/officeart/2005/8/layout/vList2"/>
    <dgm:cxn modelId="{A8086BF3-2A58-403E-9B0E-7DC02ACCC63F}" srcId="{CA3C7857-0464-40E1-8F86-9A9EC37B1EFE}" destId="{29A41E2A-5036-44D1-B0F8-4C782E97AFA7}" srcOrd="0" destOrd="0" parTransId="{0A1BA4E2-C4E4-4B53-A757-A9A1130EE169}" sibTransId="{8DC931E0-0041-4852-99CA-C4D0A25A7CEA}"/>
    <dgm:cxn modelId="{88E9C596-6DD1-4F26-B4E2-EC675376D556}" type="presParOf" srcId="{9755E6FF-3C03-422F-9432-F90485C00B72}" destId="{C582FF14-4D0B-4738-9402-AAC74BA263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43F37B-4E7B-4888-8447-544904DB9B3F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8C8ED06-060B-4917-8885-A356B9FDBDE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Tax</a:t>
          </a:r>
        </a:p>
      </dgm:t>
    </dgm:pt>
    <dgm:pt modelId="{17B70C6C-C26F-4919-AB41-44D869FD2D24}" type="parTrans" cxnId="{0C7951BF-95D5-4A8F-ABE3-22355A68F943}">
      <dgm:prSet/>
      <dgm:spPr/>
      <dgm:t>
        <a:bodyPr/>
        <a:lstStyle/>
        <a:p>
          <a:endParaRPr lang="en-US"/>
        </a:p>
      </dgm:t>
    </dgm:pt>
    <dgm:pt modelId="{EC3303F1-F173-4F2E-932F-7C584B0B02B5}" type="sibTrans" cxnId="{0C7951BF-95D5-4A8F-ABE3-22355A68F943}">
      <dgm:prSet/>
      <dgm:spPr/>
      <dgm:t>
        <a:bodyPr/>
        <a:lstStyle/>
        <a:p>
          <a:endParaRPr lang="en-US"/>
        </a:p>
      </dgm:t>
    </dgm:pt>
    <dgm:pt modelId="{81B19EC6-287B-42ED-B39F-A7BE8D9BC12E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000" dirty="0"/>
            <a:t>Tax return preparation </a:t>
          </a:r>
        </a:p>
        <a:p>
          <a:r>
            <a:rPr lang="en-US" sz="3000" dirty="0">
              <a:solidFill>
                <a:srgbClr val="FF0000"/>
              </a:solidFill>
            </a:rPr>
            <a:t>No threat</a:t>
          </a:r>
        </a:p>
      </dgm:t>
    </dgm:pt>
    <dgm:pt modelId="{25C7F4C8-5ADF-4BFB-88C6-A22709481835}" type="parTrans" cxnId="{E1540F92-3002-4F37-B5FF-F89D8F17BCB4}">
      <dgm:prSet/>
      <dgm:spPr/>
      <dgm:t>
        <a:bodyPr/>
        <a:lstStyle/>
        <a:p>
          <a:endParaRPr lang="en-US"/>
        </a:p>
      </dgm:t>
    </dgm:pt>
    <dgm:pt modelId="{82FD4DFB-8F8F-447C-A4DF-CF183615EB69}" type="sibTrans" cxnId="{E1540F92-3002-4F37-B5FF-F89D8F17BCB4}">
      <dgm:prSet/>
      <dgm:spPr/>
      <dgm:t>
        <a:bodyPr/>
        <a:lstStyle/>
        <a:p>
          <a:endParaRPr lang="en-US"/>
        </a:p>
      </dgm:t>
    </dgm:pt>
    <dgm:pt modelId="{2B70BD09-AEAA-4A2D-85BA-C3B7D9B0C9E8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Tax</a:t>
          </a:r>
        </a:p>
      </dgm:t>
    </dgm:pt>
    <dgm:pt modelId="{FF167939-00B3-4778-94F7-9734EAD59DC1}" type="parTrans" cxnId="{72ECA56F-C53F-4A7D-8E03-1EAB1385E5F8}">
      <dgm:prSet/>
      <dgm:spPr/>
      <dgm:t>
        <a:bodyPr/>
        <a:lstStyle/>
        <a:p>
          <a:endParaRPr lang="en-US"/>
        </a:p>
      </dgm:t>
    </dgm:pt>
    <dgm:pt modelId="{E12BF82F-1D2B-4471-B888-F97FCAC78393}" type="sibTrans" cxnId="{72ECA56F-C53F-4A7D-8E03-1EAB1385E5F8}">
      <dgm:prSet/>
      <dgm:spPr/>
      <dgm:t>
        <a:bodyPr/>
        <a:lstStyle/>
        <a:p>
          <a:endParaRPr lang="en-US"/>
        </a:p>
      </dgm:t>
    </dgm:pt>
    <dgm:pt modelId="{E2760156-C225-4E5B-A352-A002E76A2D2C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500" dirty="0"/>
            <a:t>Tax Calculations for the purpose of preparing accounting entries </a:t>
          </a:r>
        </a:p>
        <a:p>
          <a:r>
            <a:rPr lang="en-US" sz="2500" b="1" dirty="0">
              <a:solidFill>
                <a:srgbClr val="FF0000"/>
              </a:solidFill>
            </a:rPr>
            <a:t>Self review threat</a:t>
          </a:r>
        </a:p>
      </dgm:t>
    </dgm:pt>
    <dgm:pt modelId="{B7E181B2-29C9-41B6-A662-BE9B4B4A2461}" type="parTrans" cxnId="{FC2F3E8D-0E03-4020-A201-22D1BF1166D3}">
      <dgm:prSet/>
      <dgm:spPr/>
      <dgm:t>
        <a:bodyPr/>
        <a:lstStyle/>
        <a:p>
          <a:endParaRPr lang="en-US"/>
        </a:p>
      </dgm:t>
    </dgm:pt>
    <dgm:pt modelId="{A37F19B0-7525-41EE-A979-4DD084D6450F}" type="sibTrans" cxnId="{FC2F3E8D-0E03-4020-A201-22D1BF1166D3}">
      <dgm:prSet/>
      <dgm:spPr/>
      <dgm:t>
        <a:bodyPr/>
        <a:lstStyle/>
        <a:p>
          <a:endParaRPr lang="en-US"/>
        </a:p>
      </dgm:t>
    </dgm:pt>
    <dgm:pt modelId="{0E542AD0-73A6-4F9C-9DDC-1FC74B3A3A0A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Tax</a:t>
          </a:r>
        </a:p>
      </dgm:t>
    </dgm:pt>
    <dgm:pt modelId="{865E6250-1BE7-496F-AD5A-24DAE36542FA}" type="parTrans" cxnId="{472BB53C-58C7-4658-B634-08D16A704FE3}">
      <dgm:prSet/>
      <dgm:spPr/>
      <dgm:t>
        <a:bodyPr/>
        <a:lstStyle/>
        <a:p>
          <a:endParaRPr lang="en-US"/>
        </a:p>
      </dgm:t>
    </dgm:pt>
    <dgm:pt modelId="{B1E349BC-019E-4E43-AD5C-8D93250E90ED}" type="sibTrans" cxnId="{472BB53C-58C7-4658-B634-08D16A704FE3}">
      <dgm:prSet/>
      <dgm:spPr/>
      <dgm:t>
        <a:bodyPr/>
        <a:lstStyle/>
        <a:p>
          <a:endParaRPr lang="en-US"/>
        </a:p>
      </dgm:t>
    </dgm:pt>
    <dgm:pt modelId="{0BFBD857-9DEE-47BF-A588-720B2C204819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500" dirty="0"/>
            <a:t>Tax planning / assistance in resolving disputes with third parties</a:t>
          </a:r>
        </a:p>
        <a:p>
          <a:r>
            <a:rPr lang="en-US" sz="2500" b="1" dirty="0">
              <a:solidFill>
                <a:srgbClr val="FF0000"/>
              </a:solidFill>
            </a:rPr>
            <a:t>Self review threat</a:t>
          </a:r>
        </a:p>
      </dgm:t>
    </dgm:pt>
    <dgm:pt modelId="{672794E8-C2A1-4CFF-B7A8-FFEEE2322975}" type="parTrans" cxnId="{02CDC8CF-7713-4787-BD71-AB4CF253D83A}">
      <dgm:prSet/>
      <dgm:spPr/>
      <dgm:t>
        <a:bodyPr/>
        <a:lstStyle/>
        <a:p>
          <a:endParaRPr lang="en-US"/>
        </a:p>
      </dgm:t>
    </dgm:pt>
    <dgm:pt modelId="{313888EF-664C-4E17-9355-EE08BE84C136}" type="sibTrans" cxnId="{02CDC8CF-7713-4787-BD71-AB4CF253D83A}">
      <dgm:prSet/>
      <dgm:spPr/>
      <dgm:t>
        <a:bodyPr/>
        <a:lstStyle/>
        <a:p>
          <a:endParaRPr lang="en-US"/>
        </a:p>
      </dgm:t>
    </dgm:pt>
    <dgm:pt modelId="{4E14E5FE-C4FD-41DC-8A0C-BCD0D4A555DA}" type="pres">
      <dgm:prSet presAssocID="{0943F37B-4E7B-4888-8447-544904DB9B3F}" presName="Name0" presStyleCnt="0">
        <dgm:presLayoutVars>
          <dgm:dir/>
          <dgm:animLvl val="lvl"/>
          <dgm:resizeHandles val="exact"/>
        </dgm:presLayoutVars>
      </dgm:prSet>
      <dgm:spPr/>
    </dgm:pt>
    <dgm:pt modelId="{1763073C-6E30-4F87-8BB8-25BF6E64CA5B}" type="pres">
      <dgm:prSet presAssocID="{18C8ED06-060B-4917-8885-A356B9FDBDEF}" presName="linNode" presStyleCnt="0"/>
      <dgm:spPr/>
    </dgm:pt>
    <dgm:pt modelId="{3C5E700E-175B-4894-831B-A39B86F27B84}" type="pres">
      <dgm:prSet presAssocID="{18C8ED06-060B-4917-8885-A356B9FDBDEF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642346A1-BED3-4B83-85A6-82AC9650BBDF}" type="pres">
      <dgm:prSet presAssocID="{18C8ED06-060B-4917-8885-A356B9FDBDEF}" presName="descendantText" presStyleLbl="alignAccFollowNode1" presStyleIdx="0" presStyleCnt="3" custLinFactNeighborX="46081" custLinFactNeighborY="-1259">
        <dgm:presLayoutVars>
          <dgm:bulletEnabled/>
        </dgm:presLayoutVars>
      </dgm:prSet>
      <dgm:spPr/>
    </dgm:pt>
    <dgm:pt modelId="{A11EF846-7FAC-4B35-9DD0-D28EEEC95015}" type="pres">
      <dgm:prSet presAssocID="{EC3303F1-F173-4F2E-932F-7C584B0B02B5}" presName="sp" presStyleCnt="0"/>
      <dgm:spPr/>
    </dgm:pt>
    <dgm:pt modelId="{756ABB13-65F1-4E49-8EF1-61FB11DAF8A8}" type="pres">
      <dgm:prSet presAssocID="{2B70BD09-AEAA-4A2D-85BA-C3B7D9B0C9E8}" presName="linNode" presStyleCnt="0"/>
      <dgm:spPr/>
    </dgm:pt>
    <dgm:pt modelId="{4107AA79-0FC4-4071-B1DC-4F495DF218BB}" type="pres">
      <dgm:prSet presAssocID="{2B70BD09-AEAA-4A2D-85BA-C3B7D9B0C9E8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E60208A5-5943-4F32-A92C-F2C8F269CC11}" type="pres">
      <dgm:prSet presAssocID="{2B70BD09-AEAA-4A2D-85BA-C3B7D9B0C9E8}" presName="descendantText" presStyleLbl="alignAccFollowNode1" presStyleIdx="1" presStyleCnt="3">
        <dgm:presLayoutVars>
          <dgm:bulletEnabled/>
        </dgm:presLayoutVars>
      </dgm:prSet>
      <dgm:spPr/>
    </dgm:pt>
    <dgm:pt modelId="{BBA8DFF9-3026-4201-8CD7-6F9B3EB3B316}" type="pres">
      <dgm:prSet presAssocID="{E12BF82F-1D2B-4471-B888-F97FCAC78393}" presName="sp" presStyleCnt="0"/>
      <dgm:spPr/>
    </dgm:pt>
    <dgm:pt modelId="{DE2D55A9-4647-4CF8-B263-97062B64B078}" type="pres">
      <dgm:prSet presAssocID="{0E542AD0-73A6-4F9C-9DDC-1FC74B3A3A0A}" presName="linNode" presStyleCnt="0"/>
      <dgm:spPr/>
    </dgm:pt>
    <dgm:pt modelId="{A8FA5E1C-F603-4D12-AE01-68C9A4C38D5D}" type="pres">
      <dgm:prSet presAssocID="{0E542AD0-73A6-4F9C-9DDC-1FC74B3A3A0A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D4D4C0C6-BEB4-4776-AC37-F9439BB79C7E}" type="pres">
      <dgm:prSet presAssocID="{0E542AD0-73A6-4F9C-9DDC-1FC74B3A3A0A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ECC1720E-C4B3-43DC-8ECE-BDDAA5CCBB25}" type="presOf" srcId="{0BFBD857-9DEE-47BF-A588-720B2C204819}" destId="{D4D4C0C6-BEB4-4776-AC37-F9439BB79C7E}" srcOrd="0" destOrd="0" presId="urn:microsoft.com/office/officeart/2016/7/layout/VerticalSolidActionList"/>
    <dgm:cxn modelId="{472BB53C-58C7-4658-B634-08D16A704FE3}" srcId="{0943F37B-4E7B-4888-8447-544904DB9B3F}" destId="{0E542AD0-73A6-4F9C-9DDC-1FC74B3A3A0A}" srcOrd="2" destOrd="0" parTransId="{865E6250-1BE7-496F-AD5A-24DAE36542FA}" sibTransId="{B1E349BC-019E-4E43-AD5C-8D93250E90ED}"/>
    <dgm:cxn modelId="{303F983E-1C2C-4A43-8595-87C8FF846533}" type="presOf" srcId="{18C8ED06-060B-4917-8885-A356B9FDBDEF}" destId="{3C5E700E-175B-4894-831B-A39B86F27B84}" srcOrd="0" destOrd="0" presId="urn:microsoft.com/office/officeart/2016/7/layout/VerticalSolidActionList"/>
    <dgm:cxn modelId="{72ECA56F-C53F-4A7D-8E03-1EAB1385E5F8}" srcId="{0943F37B-4E7B-4888-8447-544904DB9B3F}" destId="{2B70BD09-AEAA-4A2D-85BA-C3B7D9B0C9E8}" srcOrd="1" destOrd="0" parTransId="{FF167939-00B3-4778-94F7-9734EAD59DC1}" sibTransId="{E12BF82F-1D2B-4471-B888-F97FCAC78393}"/>
    <dgm:cxn modelId="{191E3D86-FE53-4282-98FF-FD794013E3DE}" type="presOf" srcId="{0E542AD0-73A6-4F9C-9DDC-1FC74B3A3A0A}" destId="{A8FA5E1C-F603-4D12-AE01-68C9A4C38D5D}" srcOrd="0" destOrd="0" presId="urn:microsoft.com/office/officeart/2016/7/layout/VerticalSolidActionList"/>
    <dgm:cxn modelId="{345A1489-C4A5-4DC5-AF5D-2813B245D960}" type="presOf" srcId="{0943F37B-4E7B-4888-8447-544904DB9B3F}" destId="{4E14E5FE-C4FD-41DC-8A0C-BCD0D4A555DA}" srcOrd="0" destOrd="0" presId="urn:microsoft.com/office/officeart/2016/7/layout/VerticalSolidActionList"/>
    <dgm:cxn modelId="{FC2F3E8D-0E03-4020-A201-22D1BF1166D3}" srcId="{2B70BD09-AEAA-4A2D-85BA-C3B7D9B0C9E8}" destId="{E2760156-C225-4E5B-A352-A002E76A2D2C}" srcOrd="0" destOrd="0" parTransId="{B7E181B2-29C9-41B6-A662-BE9B4B4A2461}" sibTransId="{A37F19B0-7525-41EE-A979-4DD084D6450F}"/>
    <dgm:cxn modelId="{E1540F92-3002-4F37-B5FF-F89D8F17BCB4}" srcId="{18C8ED06-060B-4917-8885-A356B9FDBDEF}" destId="{81B19EC6-287B-42ED-B39F-A7BE8D9BC12E}" srcOrd="0" destOrd="0" parTransId="{25C7F4C8-5ADF-4BFB-88C6-A22709481835}" sibTransId="{82FD4DFB-8F8F-447C-A4DF-CF183615EB69}"/>
    <dgm:cxn modelId="{C4039897-FDA9-4AFD-B2BF-01B155FEC39D}" type="presOf" srcId="{81B19EC6-287B-42ED-B39F-A7BE8D9BC12E}" destId="{642346A1-BED3-4B83-85A6-82AC9650BBDF}" srcOrd="0" destOrd="0" presId="urn:microsoft.com/office/officeart/2016/7/layout/VerticalSolidActionList"/>
    <dgm:cxn modelId="{7A2068B9-2690-4495-9337-E403317C7E69}" type="presOf" srcId="{E2760156-C225-4E5B-A352-A002E76A2D2C}" destId="{E60208A5-5943-4F32-A92C-F2C8F269CC11}" srcOrd="0" destOrd="0" presId="urn:microsoft.com/office/officeart/2016/7/layout/VerticalSolidActionList"/>
    <dgm:cxn modelId="{0C7951BF-95D5-4A8F-ABE3-22355A68F943}" srcId="{0943F37B-4E7B-4888-8447-544904DB9B3F}" destId="{18C8ED06-060B-4917-8885-A356B9FDBDEF}" srcOrd="0" destOrd="0" parTransId="{17B70C6C-C26F-4919-AB41-44D869FD2D24}" sibTransId="{EC3303F1-F173-4F2E-932F-7C584B0B02B5}"/>
    <dgm:cxn modelId="{A2CAE1C6-8DCF-4E87-8883-004FDE32FC08}" type="presOf" srcId="{2B70BD09-AEAA-4A2D-85BA-C3B7D9B0C9E8}" destId="{4107AA79-0FC4-4071-B1DC-4F495DF218BB}" srcOrd="0" destOrd="0" presId="urn:microsoft.com/office/officeart/2016/7/layout/VerticalSolidActionList"/>
    <dgm:cxn modelId="{02CDC8CF-7713-4787-BD71-AB4CF253D83A}" srcId="{0E542AD0-73A6-4F9C-9DDC-1FC74B3A3A0A}" destId="{0BFBD857-9DEE-47BF-A588-720B2C204819}" srcOrd="0" destOrd="0" parTransId="{672794E8-C2A1-4CFF-B7A8-FFEEE2322975}" sibTransId="{313888EF-664C-4E17-9355-EE08BE84C136}"/>
    <dgm:cxn modelId="{12060DD1-7404-4F8F-B667-EA670C1C5685}" type="presParOf" srcId="{4E14E5FE-C4FD-41DC-8A0C-BCD0D4A555DA}" destId="{1763073C-6E30-4F87-8BB8-25BF6E64CA5B}" srcOrd="0" destOrd="0" presId="urn:microsoft.com/office/officeart/2016/7/layout/VerticalSolidActionList"/>
    <dgm:cxn modelId="{0A080683-5C09-4A02-9EEB-4867F6A332BE}" type="presParOf" srcId="{1763073C-6E30-4F87-8BB8-25BF6E64CA5B}" destId="{3C5E700E-175B-4894-831B-A39B86F27B84}" srcOrd="0" destOrd="0" presId="urn:microsoft.com/office/officeart/2016/7/layout/VerticalSolidActionList"/>
    <dgm:cxn modelId="{6312E99F-C61F-460D-8AB8-08A419B5D3D0}" type="presParOf" srcId="{1763073C-6E30-4F87-8BB8-25BF6E64CA5B}" destId="{642346A1-BED3-4B83-85A6-82AC9650BBDF}" srcOrd="1" destOrd="0" presId="urn:microsoft.com/office/officeart/2016/7/layout/VerticalSolidActionList"/>
    <dgm:cxn modelId="{60C1ABA3-CDE1-4939-BF97-5C31B77958BF}" type="presParOf" srcId="{4E14E5FE-C4FD-41DC-8A0C-BCD0D4A555DA}" destId="{A11EF846-7FAC-4B35-9DD0-D28EEEC95015}" srcOrd="1" destOrd="0" presId="urn:microsoft.com/office/officeart/2016/7/layout/VerticalSolidActionList"/>
    <dgm:cxn modelId="{80DC21BE-2F6D-42EA-8E0A-0B3F392FD526}" type="presParOf" srcId="{4E14E5FE-C4FD-41DC-8A0C-BCD0D4A555DA}" destId="{756ABB13-65F1-4E49-8EF1-61FB11DAF8A8}" srcOrd="2" destOrd="0" presId="urn:microsoft.com/office/officeart/2016/7/layout/VerticalSolidActionList"/>
    <dgm:cxn modelId="{7814374F-A77F-47CF-8F57-3EF8A6E07F01}" type="presParOf" srcId="{756ABB13-65F1-4E49-8EF1-61FB11DAF8A8}" destId="{4107AA79-0FC4-4071-B1DC-4F495DF218BB}" srcOrd="0" destOrd="0" presId="urn:microsoft.com/office/officeart/2016/7/layout/VerticalSolidActionList"/>
    <dgm:cxn modelId="{501F068D-3194-46D4-8057-99FC38B519EC}" type="presParOf" srcId="{756ABB13-65F1-4E49-8EF1-61FB11DAF8A8}" destId="{E60208A5-5943-4F32-A92C-F2C8F269CC11}" srcOrd="1" destOrd="0" presId="urn:microsoft.com/office/officeart/2016/7/layout/VerticalSolidActionList"/>
    <dgm:cxn modelId="{FAD63768-D4F8-4E40-975C-2B05197A706D}" type="presParOf" srcId="{4E14E5FE-C4FD-41DC-8A0C-BCD0D4A555DA}" destId="{BBA8DFF9-3026-4201-8CD7-6F9B3EB3B316}" srcOrd="3" destOrd="0" presId="urn:microsoft.com/office/officeart/2016/7/layout/VerticalSolidActionList"/>
    <dgm:cxn modelId="{2E738AE7-52BA-4141-B187-20A3FED968B1}" type="presParOf" srcId="{4E14E5FE-C4FD-41DC-8A0C-BCD0D4A555DA}" destId="{DE2D55A9-4647-4CF8-B263-97062B64B078}" srcOrd="4" destOrd="0" presId="urn:microsoft.com/office/officeart/2016/7/layout/VerticalSolidActionList"/>
    <dgm:cxn modelId="{EC5696F4-F3EE-4E9C-9EA7-D17FC2CF95F7}" type="presParOf" srcId="{DE2D55A9-4647-4CF8-B263-97062B64B078}" destId="{A8FA5E1C-F603-4D12-AE01-68C9A4C38D5D}" srcOrd="0" destOrd="0" presId="urn:microsoft.com/office/officeart/2016/7/layout/VerticalSolidActionList"/>
    <dgm:cxn modelId="{988B4A5B-F602-4721-A380-B2D5684055D6}" type="presParOf" srcId="{DE2D55A9-4647-4CF8-B263-97062B64B078}" destId="{D4D4C0C6-BEB4-4776-AC37-F9439BB79C7E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1C70B7-CD2C-4327-AB23-C8BDA4503FDF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1CCC0C9-A01D-4695-B243-63B7261A2BB3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Identify breach      Evaluate significance       Assess Impact</a:t>
          </a:r>
        </a:p>
      </dgm:t>
    </dgm:pt>
    <dgm:pt modelId="{E7D78AB9-9AA8-4C43-BE3A-5EC75CF7E763}" type="parTrans" cxnId="{5D0F181F-4245-4F31-8C8B-C78F77F6BAC0}">
      <dgm:prSet/>
      <dgm:spPr/>
      <dgm:t>
        <a:bodyPr/>
        <a:lstStyle/>
        <a:p>
          <a:endParaRPr lang="en-US"/>
        </a:p>
      </dgm:t>
    </dgm:pt>
    <dgm:pt modelId="{9124E59F-C1EB-4304-A527-9A2BE6E52D31}" type="sibTrans" cxnId="{5D0F181F-4245-4F31-8C8B-C78F77F6BAC0}">
      <dgm:prSet/>
      <dgm:spPr/>
      <dgm:t>
        <a:bodyPr/>
        <a:lstStyle/>
        <a:p>
          <a:endParaRPr lang="en-US"/>
        </a:p>
      </dgm:t>
    </dgm:pt>
    <dgm:pt modelId="{2FD92AA2-8E89-49CF-83C1-37CBFCBCFF21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Refer 4A and 4B of Volume 1</a:t>
          </a:r>
        </a:p>
      </dgm:t>
    </dgm:pt>
    <dgm:pt modelId="{4FF21144-8542-4BB2-BD3D-F7D9B45408AD}" type="parTrans" cxnId="{A68C001E-9E91-4C63-B2C6-EE14615BD4CB}">
      <dgm:prSet/>
      <dgm:spPr/>
      <dgm:t>
        <a:bodyPr/>
        <a:lstStyle/>
        <a:p>
          <a:endParaRPr lang="en-US"/>
        </a:p>
      </dgm:t>
    </dgm:pt>
    <dgm:pt modelId="{459A7C19-066B-422F-BD9B-5C98AF3CD679}" type="sibTrans" cxnId="{A68C001E-9E91-4C63-B2C6-EE14615BD4CB}">
      <dgm:prSet/>
      <dgm:spPr/>
      <dgm:t>
        <a:bodyPr/>
        <a:lstStyle/>
        <a:p>
          <a:endParaRPr lang="en-US"/>
        </a:p>
      </dgm:t>
    </dgm:pt>
    <dgm:pt modelId="{24164EE2-A56E-41B2-93BF-F710561F92C1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Independence section named as “International Independence Standards”.</a:t>
          </a:r>
        </a:p>
      </dgm:t>
    </dgm:pt>
    <dgm:pt modelId="{80C7D226-F784-4280-A3AC-D29DECC3A721}" type="parTrans" cxnId="{4EC200B2-4B01-4D52-BEF0-A264028706CF}">
      <dgm:prSet/>
      <dgm:spPr/>
      <dgm:t>
        <a:bodyPr/>
        <a:lstStyle/>
        <a:p>
          <a:endParaRPr lang="en-US"/>
        </a:p>
      </dgm:t>
    </dgm:pt>
    <dgm:pt modelId="{B06464FD-3224-4FC5-8D6A-9D3DA9B7BF6C}" type="sibTrans" cxnId="{4EC200B2-4B01-4D52-BEF0-A264028706CF}">
      <dgm:prSet/>
      <dgm:spPr/>
      <dgm:t>
        <a:bodyPr/>
        <a:lstStyle/>
        <a:p>
          <a:endParaRPr lang="en-US"/>
        </a:p>
      </dgm:t>
    </dgm:pt>
    <dgm:pt modelId="{970CA45B-CFE0-48C4-81A8-4810674D1DCB}" type="pres">
      <dgm:prSet presAssocID="{C31C70B7-CD2C-4327-AB23-C8BDA4503FDF}" presName="outerComposite" presStyleCnt="0">
        <dgm:presLayoutVars>
          <dgm:chMax val="5"/>
          <dgm:dir/>
          <dgm:resizeHandles val="exact"/>
        </dgm:presLayoutVars>
      </dgm:prSet>
      <dgm:spPr/>
    </dgm:pt>
    <dgm:pt modelId="{2FB8C48E-0A37-48EF-9DD4-CA9DB2ED91EA}" type="pres">
      <dgm:prSet presAssocID="{C31C70B7-CD2C-4327-AB23-C8BDA4503FDF}" presName="dummyMaxCanvas" presStyleCnt="0">
        <dgm:presLayoutVars/>
      </dgm:prSet>
      <dgm:spPr/>
    </dgm:pt>
    <dgm:pt modelId="{B7D81DD3-357F-46D6-A6A0-5E4319E4250E}" type="pres">
      <dgm:prSet presAssocID="{C31C70B7-CD2C-4327-AB23-C8BDA4503FDF}" presName="ThreeNodes_1" presStyleLbl="node1" presStyleIdx="0" presStyleCnt="3" custScaleX="113932" custScaleY="61816" custLinFactNeighborX="3472" custLinFactNeighborY="-19768">
        <dgm:presLayoutVars>
          <dgm:bulletEnabled val="1"/>
        </dgm:presLayoutVars>
      </dgm:prSet>
      <dgm:spPr/>
    </dgm:pt>
    <dgm:pt modelId="{11C5893E-CCE1-4E3C-A5A9-397A537440FF}" type="pres">
      <dgm:prSet presAssocID="{C31C70B7-CD2C-4327-AB23-C8BDA4503FDF}" presName="ThreeNodes_2" presStyleLbl="node1" presStyleIdx="1" presStyleCnt="3" custScaleX="94935" custScaleY="52668" custLinFactNeighborX="-2113" custLinFactNeighborY="-10082">
        <dgm:presLayoutVars>
          <dgm:bulletEnabled val="1"/>
        </dgm:presLayoutVars>
      </dgm:prSet>
      <dgm:spPr/>
    </dgm:pt>
    <dgm:pt modelId="{3DD8AF71-3034-4254-BEA2-894E70F81F64}" type="pres">
      <dgm:prSet presAssocID="{C31C70B7-CD2C-4327-AB23-C8BDA4503FDF}" presName="ThreeNodes_3" presStyleLbl="node1" presStyleIdx="2" presStyleCnt="3" custScaleX="79740" custScaleY="71032" custLinFactNeighborX="-15585" custLinFactNeighborY="-854">
        <dgm:presLayoutVars>
          <dgm:bulletEnabled val="1"/>
        </dgm:presLayoutVars>
      </dgm:prSet>
      <dgm:spPr/>
    </dgm:pt>
    <dgm:pt modelId="{953B85AC-BE08-4EEE-9115-544136D64B65}" type="pres">
      <dgm:prSet presAssocID="{C31C70B7-CD2C-4327-AB23-C8BDA4503FDF}" presName="ThreeConn_1-2" presStyleLbl="fgAccFollowNode1" presStyleIdx="0" presStyleCnt="2" custLinFactX="-200000" custLinFactNeighborX="-227957" custLinFactNeighborY="-18705">
        <dgm:presLayoutVars>
          <dgm:bulletEnabled val="1"/>
        </dgm:presLayoutVars>
      </dgm:prSet>
      <dgm:spPr/>
    </dgm:pt>
    <dgm:pt modelId="{3A5B1531-5155-4753-A201-8D6430E66B78}" type="pres">
      <dgm:prSet presAssocID="{C31C70B7-CD2C-4327-AB23-C8BDA4503FDF}" presName="ThreeConn_2-3" presStyleLbl="fgAccFollowNode1" presStyleIdx="1" presStyleCnt="2" custLinFactX="-213592" custLinFactNeighborX="-300000" custLinFactNeighborY="-14380">
        <dgm:presLayoutVars>
          <dgm:bulletEnabled val="1"/>
        </dgm:presLayoutVars>
      </dgm:prSet>
      <dgm:spPr/>
    </dgm:pt>
    <dgm:pt modelId="{B0423CE1-C356-4BBA-9D04-CE41D4D0A4A4}" type="pres">
      <dgm:prSet presAssocID="{C31C70B7-CD2C-4327-AB23-C8BDA4503FDF}" presName="ThreeNodes_1_text" presStyleLbl="node1" presStyleIdx="2" presStyleCnt="3">
        <dgm:presLayoutVars>
          <dgm:bulletEnabled val="1"/>
        </dgm:presLayoutVars>
      </dgm:prSet>
      <dgm:spPr/>
    </dgm:pt>
    <dgm:pt modelId="{5D6BEEA7-7FEB-45DF-B79B-868BB52D0757}" type="pres">
      <dgm:prSet presAssocID="{C31C70B7-CD2C-4327-AB23-C8BDA4503FDF}" presName="ThreeNodes_2_text" presStyleLbl="node1" presStyleIdx="2" presStyleCnt="3">
        <dgm:presLayoutVars>
          <dgm:bulletEnabled val="1"/>
        </dgm:presLayoutVars>
      </dgm:prSet>
      <dgm:spPr/>
    </dgm:pt>
    <dgm:pt modelId="{BB330D8B-2F33-42BB-9B34-89810ECF2CB0}" type="pres">
      <dgm:prSet presAssocID="{C31C70B7-CD2C-4327-AB23-C8BDA4503FD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209B200-C63F-4D61-A6DF-2EA44E96FB97}" type="presOf" srcId="{51CCC0C9-A01D-4695-B243-63B7261A2BB3}" destId="{B7D81DD3-357F-46D6-A6A0-5E4319E4250E}" srcOrd="0" destOrd="0" presId="urn:microsoft.com/office/officeart/2005/8/layout/vProcess5"/>
    <dgm:cxn modelId="{D583F60B-4295-49A9-9F37-9457942184E1}" type="presOf" srcId="{24164EE2-A56E-41B2-93BF-F710561F92C1}" destId="{BB330D8B-2F33-42BB-9B34-89810ECF2CB0}" srcOrd="1" destOrd="0" presId="urn:microsoft.com/office/officeart/2005/8/layout/vProcess5"/>
    <dgm:cxn modelId="{A68C001E-9E91-4C63-B2C6-EE14615BD4CB}" srcId="{C31C70B7-CD2C-4327-AB23-C8BDA4503FDF}" destId="{2FD92AA2-8E89-49CF-83C1-37CBFCBCFF21}" srcOrd="1" destOrd="0" parTransId="{4FF21144-8542-4BB2-BD3D-F7D9B45408AD}" sibTransId="{459A7C19-066B-422F-BD9B-5C98AF3CD679}"/>
    <dgm:cxn modelId="{5D0F181F-4245-4F31-8C8B-C78F77F6BAC0}" srcId="{C31C70B7-CD2C-4327-AB23-C8BDA4503FDF}" destId="{51CCC0C9-A01D-4695-B243-63B7261A2BB3}" srcOrd="0" destOrd="0" parTransId="{E7D78AB9-9AA8-4C43-BE3A-5EC75CF7E763}" sibTransId="{9124E59F-C1EB-4304-A527-9A2BE6E52D31}"/>
    <dgm:cxn modelId="{D8D9042B-73ED-4EA5-80D9-785A43E70471}" type="presOf" srcId="{459A7C19-066B-422F-BD9B-5C98AF3CD679}" destId="{3A5B1531-5155-4753-A201-8D6430E66B78}" srcOrd="0" destOrd="0" presId="urn:microsoft.com/office/officeart/2005/8/layout/vProcess5"/>
    <dgm:cxn modelId="{D1563E34-4204-43F0-8638-AFE501357E1A}" type="presOf" srcId="{C31C70B7-CD2C-4327-AB23-C8BDA4503FDF}" destId="{970CA45B-CFE0-48C4-81A8-4810674D1DCB}" srcOrd="0" destOrd="0" presId="urn:microsoft.com/office/officeart/2005/8/layout/vProcess5"/>
    <dgm:cxn modelId="{C4015D51-4C0D-493D-904F-20D4E8EA2135}" type="presOf" srcId="{2FD92AA2-8E89-49CF-83C1-37CBFCBCFF21}" destId="{5D6BEEA7-7FEB-45DF-B79B-868BB52D0757}" srcOrd="1" destOrd="0" presId="urn:microsoft.com/office/officeart/2005/8/layout/vProcess5"/>
    <dgm:cxn modelId="{0ED5B76B-4A0D-4C9D-98CF-2EA9FBE164A5}" type="presOf" srcId="{2FD92AA2-8E89-49CF-83C1-37CBFCBCFF21}" destId="{11C5893E-CCE1-4E3C-A5A9-397A537440FF}" srcOrd="0" destOrd="0" presId="urn:microsoft.com/office/officeart/2005/8/layout/vProcess5"/>
    <dgm:cxn modelId="{B533F677-22CF-4B3E-8739-70CFCBD59AE5}" type="presOf" srcId="{24164EE2-A56E-41B2-93BF-F710561F92C1}" destId="{3DD8AF71-3034-4254-BEA2-894E70F81F64}" srcOrd="0" destOrd="0" presId="urn:microsoft.com/office/officeart/2005/8/layout/vProcess5"/>
    <dgm:cxn modelId="{A74F8F81-A4F7-4F75-99A5-577B8712FBD7}" type="presOf" srcId="{9124E59F-C1EB-4304-A527-9A2BE6E52D31}" destId="{953B85AC-BE08-4EEE-9115-544136D64B65}" srcOrd="0" destOrd="0" presId="urn:microsoft.com/office/officeart/2005/8/layout/vProcess5"/>
    <dgm:cxn modelId="{88E851A7-A335-4773-833A-B98745EAD853}" type="presOf" srcId="{51CCC0C9-A01D-4695-B243-63B7261A2BB3}" destId="{B0423CE1-C356-4BBA-9D04-CE41D4D0A4A4}" srcOrd="1" destOrd="0" presId="urn:microsoft.com/office/officeart/2005/8/layout/vProcess5"/>
    <dgm:cxn modelId="{4EC200B2-4B01-4D52-BEF0-A264028706CF}" srcId="{C31C70B7-CD2C-4327-AB23-C8BDA4503FDF}" destId="{24164EE2-A56E-41B2-93BF-F710561F92C1}" srcOrd="2" destOrd="0" parTransId="{80C7D226-F784-4280-A3AC-D29DECC3A721}" sibTransId="{B06464FD-3224-4FC5-8D6A-9D3DA9B7BF6C}"/>
    <dgm:cxn modelId="{DADEDCEF-1C66-45AB-9439-495BAF2060EB}" type="presParOf" srcId="{970CA45B-CFE0-48C4-81A8-4810674D1DCB}" destId="{2FB8C48E-0A37-48EF-9DD4-CA9DB2ED91EA}" srcOrd="0" destOrd="0" presId="urn:microsoft.com/office/officeart/2005/8/layout/vProcess5"/>
    <dgm:cxn modelId="{63A3EE97-120C-4FAE-AA32-F618B529B95D}" type="presParOf" srcId="{970CA45B-CFE0-48C4-81A8-4810674D1DCB}" destId="{B7D81DD3-357F-46D6-A6A0-5E4319E4250E}" srcOrd="1" destOrd="0" presId="urn:microsoft.com/office/officeart/2005/8/layout/vProcess5"/>
    <dgm:cxn modelId="{D1CF5A27-07CA-4ADF-BCA8-F0531B3935B6}" type="presParOf" srcId="{970CA45B-CFE0-48C4-81A8-4810674D1DCB}" destId="{11C5893E-CCE1-4E3C-A5A9-397A537440FF}" srcOrd="2" destOrd="0" presId="urn:microsoft.com/office/officeart/2005/8/layout/vProcess5"/>
    <dgm:cxn modelId="{C2441AB6-2ED9-436F-BC40-D6B6C16A584B}" type="presParOf" srcId="{970CA45B-CFE0-48C4-81A8-4810674D1DCB}" destId="{3DD8AF71-3034-4254-BEA2-894E70F81F64}" srcOrd="3" destOrd="0" presId="urn:microsoft.com/office/officeart/2005/8/layout/vProcess5"/>
    <dgm:cxn modelId="{FF810DEA-28D6-4FE5-9734-FE43B9A6E514}" type="presParOf" srcId="{970CA45B-CFE0-48C4-81A8-4810674D1DCB}" destId="{953B85AC-BE08-4EEE-9115-544136D64B65}" srcOrd="4" destOrd="0" presId="urn:microsoft.com/office/officeart/2005/8/layout/vProcess5"/>
    <dgm:cxn modelId="{A3EA17AE-5B0D-4AA7-9FF7-BD1E9FD820EC}" type="presParOf" srcId="{970CA45B-CFE0-48C4-81A8-4810674D1DCB}" destId="{3A5B1531-5155-4753-A201-8D6430E66B78}" srcOrd="5" destOrd="0" presId="urn:microsoft.com/office/officeart/2005/8/layout/vProcess5"/>
    <dgm:cxn modelId="{57A5BACB-F63A-4201-A22C-891FB1AA59DE}" type="presParOf" srcId="{970CA45B-CFE0-48C4-81A8-4810674D1DCB}" destId="{B0423CE1-C356-4BBA-9D04-CE41D4D0A4A4}" srcOrd="6" destOrd="0" presId="urn:microsoft.com/office/officeart/2005/8/layout/vProcess5"/>
    <dgm:cxn modelId="{E42ACFCB-0741-4301-8F5F-857A0A03295F}" type="presParOf" srcId="{970CA45B-CFE0-48C4-81A8-4810674D1DCB}" destId="{5D6BEEA7-7FEB-45DF-B79B-868BB52D0757}" srcOrd="7" destOrd="0" presId="urn:microsoft.com/office/officeart/2005/8/layout/vProcess5"/>
    <dgm:cxn modelId="{ABF9D0BF-A771-43F3-BCBC-4CE31FB373E1}" type="presParOf" srcId="{970CA45B-CFE0-48C4-81A8-4810674D1DCB}" destId="{BB330D8B-2F33-42BB-9B34-89810ECF2CB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2E9505-BF6E-4947-8AF5-5743AB5A081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AE710B3-AD0E-4E25-A243-BE249C1D3B7D}">
      <dgm:prSet custT="1"/>
      <dgm:spPr/>
      <dgm:t>
        <a:bodyPr/>
        <a:lstStyle/>
        <a:p>
          <a:r>
            <a:rPr lang="en-US" sz="2400" b="1" i="0" baseline="0" dirty="0"/>
            <a:t>Tender Guidelines</a:t>
          </a:r>
          <a:endParaRPr lang="en-US" sz="2400" dirty="0"/>
        </a:p>
      </dgm:t>
    </dgm:pt>
    <dgm:pt modelId="{C956F939-79E4-4150-BE02-75FB64B2A3F6}" type="parTrans" cxnId="{8E83A66B-C949-4B40-B34D-3A0A3BAA4746}">
      <dgm:prSet/>
      <dgm:spPr/>
      <dgm:t>
        <a:bodyPr/>
        <a:lstStyle/>
        <a:p>
          <a:endParaRPr lang="en-US" sz="2400"/>
        </a:p>
      </dgm:t>
    </dgm:pt>
    <dgm:pt modelId="{7EE24A22-E403-4164-AE8E-A7C84B839602}" type="sibTrans" cxnId="{8E83A66B-C949-4B40-B34D-3A0A3BAA4746}">
      <dgm:prSet/>
      <dgm:spPr/>
      <dgm:t>
        <a:bodyPr/>
        <a:lstStyle/>
        <a:p>
          <a:endParaRPr lang="en-US" sz="2400"/>
        </a:p>
      </dgm:t>
    </dgm:pt>
    <dgm:pt modelId="{92544365-C33B-4B37-90FF-2D0B3C320C20}">
      <dgm:prSet custT="1"/>
      <dgm:spPr/>
      <dgm:t>
        <a:bodyPr/>
        <a:lstStyle/>
        <a:p>
          <a:r>
            <a:rPr lang="en-US" sz="2400" b="1" i="0" baseline="0"/>
            <a:t>Corporate Form of Practice Guidelines</a:t>
          </a:r>
          <a:endParaRPr lang="en-US" sz="2400"/>
        </a:p>
      </dgm:t>
    </dgm:pt>
    <dgm:pt modelId="{FE18AC63-AF46-47F1-A1EB-B394565B28EF}" type="parTrans" cxnId="{706C5E54-C180-4996-B80B-EB9A2E8FBBA8}">
      <dgm:prSet/>
      <dgm:spPr/>
      <dgm:t>
        <a:bodyPr/>
        <a:lstStyle/>
        <a:p>
          <a:endParaRPr lang="en-US" sz="2400"/>
        </a:p>
      </dgm:t>
    </dgm:pt>
    <dgm:pt modelId="{A02B6B1B-66A6-4469-89D3-BB7915415D18}" type="sibTrans" cxnId="{706C5E54-C180-4996-B80B-EB9A2E8FBBA8}">
      <dgm:prSet/>
      <dgm:spPr/>
      <dgm:t>
        <a:bodyPr/>
        <a:lstStyle/>
        <a:p>
          <a:endParaRPr lang="en-US" sz="2400"/>
        </a:p>
      </dgm:t>
    </dgm:pt>
    <dgm:pt modelId="{90EF4F51-7A9D-4FF2-919E-4E7057E5BED2}">
      <dgm:prSet custT="1"/>
      <dgm:spPr/>
      <dgm:t>
        <a:bodyPr/>
        <a:lstStyle/>
        <a:p>
          <a:r>
            <a:rPr lang="en-US" sz="2400" b="1" i="0" baseline="0"/>
            <a:t>Logo Guidelines</a:t>
          </a:r>
          <a:endParaRPr lang="en-US" sz="2400"/>
        </a:p>
      </dgm:t>
    </dgm:pt>
    <dgm:pt modelId="{5216D395-EF0C-448F-B75E-D3D7D6BCA3BB}" type="parTrans" cxnId="{CDEE9B51-17BB-4712-B04D-5905FB071A0C}">
      <dgm:prSet/>
      <dgm:spPr/>
      <dgm:t>
        <a:bodyPr/>
        <a:lstStyle/>
        <a:p>
          <a:endParaRPr lang="en-US" sz="2400"/>
        </a:p>
      </dgm:t>
    </dgm:pt>
    <dgm:pt modelId="{E7C0379E-17F6-4C58-8B56-2A4DFAA7D2ED}" type="sibTrans" cxnId="{CDEE9B51-17BB-4712-B04D-5905FB071A0C}">
      <dgm:prSet/>
      <dgm:spPr/>
      <dgm:t>
        <a:bodyPr/>
        <a:lstStyle/>
        <a:p>
          <a:endParaRPr lang="en-US" sz="2400"/>
        </a:p>
      </dgm:t>
    </dgm:pt>
    <dgm:pt modelId="{87749A23-1223-4A68-BD29-8E95A5E0EFCB}">
      <dgm:prSet custT="1"/>
      <dgm:spPr/>
      <dgm:t>
        <a:bodyPr/>
        <a:lstStyle/>
        <a:p>
          <a:r>
            <a:rPr lang="en-US" sz="2400" b="1" i="0" baseline="0"/>
            <a:t>UDIN Guidelines</a:t>
          </a:r>
          <a:endParaRPr lang="en-US" sz="2400"/>
        </a:p>
      </dgm:t>
    </dgm:pt>
    <dgm:pt modelId="{01542DC2-F6C7-425E-A738-98EA480B724B}" type="parTrans" cxnId="{C6CF06E2-DE68-487C-9D23-CDCCB1DB949D}">
      <dgm:prSet/>
      <dgm:spPr/>
      <dgm:t>
        <a:bodyPr/>
        <a:lstStyle/>
        <a:p>
          <a:endParaRPr lang="en-US" sz="2400"/>
        </a:p>
      </dgm:t>
    </dgm:pt>
    <dgm:pt modelId="{92420965-018A-4D44-944B-04261E3512BB}" type="sibTrans" cxnId="{C6CF06E2-DE68-487C-9D23-CDCCB1DB949D}">
      <dgm:prSet/>
      <dgm:spPr/>
      <dgm:t>
        <a:bodyPr/>
        <a:lstStyle/>
        <a:p>
          <a:endParaRPr lang="en-US" sz="2400"/>
        </a:p>
      </dgm:t>
    </dgm:pt>
    <dgm:pt modelId="{A680884E-4F57-4197-840B-18F962CD445C}">
      <dgm:prSet custT="1"/>
      <dgm:spPr/>
      <dgm:t>
        <a:bodyPr/>
        <a:lstStyle/>
        <a:p>
          <a:r>
            <a:rPr lang="en-US" sz="2400" b="1" i="0" baseline="0"/>
            <a:t>Networking Guidelines</a:t>
          </a:r>
          <a:endParaRPr lang="en-US" sz="2400"/>
        </a:p>
      </dgm:t>
    </dgm:pt>
    <dgm:pt modelId="{09748963-DB4F-4B21-BEB3-43B03708E2B3}" type="parTrans" cxnId="{C8D9A644-E4C9-4B43-85E9-FF19261AC64F}">
      <dgm:prSet/>
      <dgm:spPr/>
      <dgm:t>
        <a:bodyPr/>
        <a:lstStyle/>
        <a:p>
          <a:endParaRPr lang="en-US" sz="2400"/>
        </a:p>
      </dgm:t>
    </dgm:pt>
    <dgm:pt modelId="{4A350688-F259-4AA1-970C-F1F5FE8CA107}" type="sibTrans" cxnId="{C8D9A644-E4C9-4B43-85E9-FF19261AC64F}">
      <dgm:prSet/>
      <dgm:spPr/>
      <dgm:t>
        <a:bodyPr/>
        <a:lstStyle/>
        <a:p>
          <a:endParaRPr lang="en-US" sz="2400"/>
        </a:p>
      </dgm:t>
    </dgm:pt>
    <dgm:pt modelId="{5319915E-D7AB-4555-A528-F4CDA2902CD1}">
      <dgm:prSet custT="1"/>
      <dgm:spPr/>
      <dgm:t>
        <a:bodyPr/>
        <a:lstStyle/>
        <a:p>
          <a:r>
            <a:rPr lang="en-US" sz="2400" b="1" i="0" baseline="0"/>
            <a:t>Revised Advertisement Guidelines</a:t>
          </a:r>
          <a:endParaRPr lang="en-US" sz="2400"/>
        </a:p>
      </dgm:t>
    </dgm:pt>
    <dgm:pt modelId="{6A91ABE2-9B5F-45F8-851C-824158E9F6F8}" type="parTrans" cxnId="{83319AB6-C51C-4446-9B4A-133746BEA4B2}">
      <dgm:prSet/>
      <dgm:spPr/>
      <dgm:t>
        <a:bodyPr/>
        <a:lstStyle/>
        <a:p>
          <a:endParaRPr lang="en-US" sz="2400"/>
        </a:p>
      </dgm:t>
    </dgm:pt>
    <dgm:pt modelId="{C096B4ED-374C-4A7A-A77E-F81C6B01B6AB}" type="sibTrans" cxnId="{83319AB6-C51C-4446-9B4A-133746BEA4B2}">
      <dgm:prSet/>
      <dgm:spPr/>
      <dgm:t>
        <a:bodyPr/>
        <a:lstStyle/>
        <a:p>
          <a:endParaRPr lang="en-US" sz="2400"/>
        </a:p>
      </dgm:t>
    </dgm:pt>
    <dgm:pt modelId="{FCCA48A7-B3D8-45B0-B6FD-120B91EDE51B}">
      <dgm:prSet custT="1"/>
      <dgm:spPr/>
      <dgm:t>
        <a:bodyPr/>
        <a:lstStyle/>
        <a:p>
          <a:r>
            <a:rPr lang="en-US" sz="2400" b="1" i="0" baseline="0"/>
            <a:t>And all relevant Council and Board decisions</a:t>
          </a:r>
          <a:endParaRPr lang="en-US" sz="2400"/>
        </a:p>
      </dgm:t>
    </dgm:pt>
    <dgm:pt modelId="{1FAD3E37-5C36-4AAA-B43D-886EAEF70AF5}" type="parTrans" cxnId="{ABEF6E99-90A3-4858-B8DC-9267E4738AC6}">
      <dgm:prSet/>
      <dgm:spPr/>
      <dgm:t>
        <a:bodyPr/>
        <a:lstStyle/>
        <a:p>
          <a:endParaRPr lang="en-US" sz="2400"/>
        </a:p>
      </dgm:t>
    </dgm:pt>
    <dgm:pt modelId="{E8EE60FE-8EAC-4CDC-9568-F256D26A442F}" type="sibTrans" cxnId="{ABEF6E99-90A3-4858-B8DC-9267E4738AC6}">
      <dgm:prSet/>
      <dgm:spPr/>
      <dgm:t>
        <a:bodyPr/>
        <a:lstStyle/>
        <a:p>
          <a:endParaRPr lang="en-US" sz="2400"/>
        </a:p>
      </dgm:t>
    </dgm:pt>
    <dgm:pt modelId="{FBD5BDC8-19EA-47DD-9679-790B0EF85B47}" type="pres">
      <dgm:prSet presAssocID="{F42E9505-BF6E-4947-8AF5-5743AB5A081A}" presName="vert0" presStyleCnt="0">
        <dgm:presLayoutVars>
          <dgm:dir/>
          <dgm:animOne val="branch"/>
          <dgm:animLvl val="lvl"/>
        </dgm:presLayoutVars>
      </dgm:prSet>
      <dgm:spPr/>
    </dgm:pt>
    <dgm:pt modelId="{B96696E2-811B-46EE-9B3E-287C14020CF0}" type="pres">
      <dgm:prSet presAssocID="{DAE710B3-AD0E-4E25-A243-BE249C1D3B7D}" presName="thickLine" presStyleLbl="alignNode1" presStyleIdx="0" presStyleCnt="7"/>
      <dgm:spPr/>
    </dgm:pt>
    <dgm:pt modelId="{A314CFE4-2079-4F0B-B142-1BA3B16182AC}" type="pres">
      <dgm:prSet presAssocID="{DAE710B3-AD0E-4E25-A243-BE249C1D3B7D}" presName="horz1" presStyleCnt="0"/>
      <dgm:spPr/>
    </dgm:pt>
    <dgm:pt modelId="{538EBA11-B4C9-4777-8758-168138F56FC5}" type="pres">
      <dgm:prSet presAssocID="{DAE710B3-AD0E-4E25-A243-BE249C1D3B7D}" presName="tx1" presStyleLbl="revTx" presStyleIdx="0" presStyleCnt="7"/>
      <dgm:spPr/>
    </dgm:pt>
    <dgm:pt modelId="{17017815-988B-4D64-8554-3F4F5E346D5C}" type="pres">
      <dgm:prSet presAssocID="{DAE710B3-AD0E-4E25-A243-BE249C1D3B7D}" presName="vert1" presStyleCnt="0"/>
      <dgm:spPr/>
    </dgm:pt>
    <dgm:pt modelId="{8EAADA60-862F-44A3-BA20-C67A3F899D63}" type="pres">
      <dgm:prSet presAssocID="{92544365-C33B-4B37-90FF-2D0B3C320C20}" presName="thickLine" presStyleLbl="alignNode1" presStyleIdx="1" presStyleCnt="7"/>
      <dgm:spPr/>
    </dgm:pt>
    <dgm:pt modelId="{D0F2A400-75A5-4B31-81AB-A2F2CEF42F5E}" type="pres">
      <dgm:prSet presAssocID="{92544365-C33B-4B37-90FF-2D0B3C320C20}" presName="horz1" presStyleCnt="0"/>
      <dgm:spPr/>
    </dgm:pt>
    <dgm:pt modelId="{2F0B5BA5-0D81-4A65-9440-3EB160D4866D}" type="pres">
      <dgm:prSet presAssocID="{92544365-C33B-4B37-90FF-2D0B3C320C20}" presName="tx1" presStyleLbl="revTx" presStyleIdx="1" presStyleCnt="7"/>
      <dgm:spPr/>
    </dgm:pt>
    <dgm:pt modelId="{92A00C24-E651-4126-935D-5CCB12C71749}" type="pres">
      <dgm:prSet presAssocID="{92544365-C33B-4B37-90FF-2D0B3C320C20}" presName="vert1" presStyleCnt="0"/>
      <dgm:spPr/>
    </dgm:pt>
    <dgm:pt modelId="{09950282-79E4-4A29-AC8B-93A0BE262BBB}" type="pres">
      <dgm:prSet presAssocID="{90EF4F51-7A9D-4FF2-919E-4E7057E5BED2}" presName="thickLine" presStyleLbl="alignNode1" presStyleIdx="2" presStyleCnt="7"/>
      <dgm:spPr/>
    </dgm:pt>
    <dgm:pt modelId="{DEFB1A4C-61DC-4D0D-9E1D-9926E51C1181}" type="pres">
      <dgm:prSet presAssocID="{90EF4F51-7A9D-4FF2-919E-4E7057E5BED2}" presName="horz1" presStyleCnt="0"/>
      <dgm:spPr/>
    </dgm:pt>
    <dgm:pt modelId="{DC8F4F68-4495-4315-9C19-23DDF82908E2}" type="pres">
      <dgm:prSet presAssocID="{90EF4F51-7A9D-4FF2-919E-4E7057E5BED2}" presName="tx1" presStyleLbl="revTx" presStyleIdx="2" presStyleCnt="7"/>
      <dgm:spPr/>
    </dgm:pt>
    <dgm:pt modelId="{5B48B601-8CD7-4C09-A153-07DD2F37594F}" type="pres">
      <dgm:prSet presAssocID="{90EF4F51-7A9D-4FF2-919E-4E7057E5BED2}" presName="vert1" presStyleCnt="0"/>
      <dgm:spPr/>
    </dgm:pt>
    <dgm:pt modelId="{43AF8005-E15B-4170-B84C-F5152D7147BD}" type="pres">
      <dgm:prSet presAssocID="{87749A23-1223-4A68-BD29-8E95A5E0EFCB}" presName="thickLine" presStyleLbl="alignNode1" presStyleIdx="3" presStyleCnt="7"/>
      <dgm:spPr/>
    </dgm:pt>
    <dgm:pt modelId="{B8F01CF9-B079-42C0-9CB9-772C04A36961}" type="pres">
      <dgm:prSet presAssocID="{87749A23-1223-4A68-BD29-8E95A5E0EFCB}" presName="horz1" presStyleCnt="0"/>
      <dgm:spPr/>
    </dgm:pt>
    <dgm:pt modelId="{8693AF66-D346-4037-9F96-3A88E9AA00E3}" type="pres">
      <dgm:prSet presAssocID="{87749A23-1223-4A68-BD29-8E95A5E0EFCB}" presName="tx1" presStyleLbl="revTx" presStyleIdx="3" presStyleCnt="7"/>
      <dgm:spPr/>
    </dgm:pt>
    <dgm:pt modelId="{9626D486-59AB-4F99-9E77-48C0DB00C258}" type="pres">
      <dgm:prSet presAssocID="{87749A23-1223-4A68-BD29-8E95A5E0EFCB}" presName="vert1" presStyleCnt="0"/>
      <dgm:spPr/>
    </dgm:pt>
    <dgm:pt modelId="{F34E99C6-F21F-480F-9EAE-A637A7E746E9}" type="pres">
      <dgm:prSet presAssocID="{A680884E-4F57-4197-840B-18F962CD445C}" presName="thickLine" presStyleLbl="alignNode1" presStyleIdx="4" presStyleCnt="7"/>
      <dgm:spPr/>
    </dgm:pt>
    <dgm:pt modelId="{52F47C3A-19A6-491B-95D7-81C5A2039B2F}" type="pres">
      <dgm:prSet presAssocID="{A680884E-4F57-4197-840B-18F962CD445C}" presName="horz1" presStyleCnt="0"/>
      <dgm:spPr/>
    </dgm:pt>
    <dgm:pt modelId="{E6340C52-774E-45E4-BD9C-950A3FE9B053}" type="pres">
      <dgm:prSet presAssocID="{A680884E-4F57-4197-840B-18F962CD445C}" presName="tx1" presStyleLbl="revTx" presStyleIdx="4" presStyleCnt="7"/>
      <dgm:spPr/>
    </dgm:pt>
    <dgm:pt modelId="{038A9DD8-0EBF-4B15-9CB7-543F40418AFB}" type="pres">
      <dgm:prSet presAssocID="{A680884E-4F57-4197-840B-18F962CD445C}" presName="vert1" presStyleCnt="0"/>
      <dgm:spPr/>
    </dgm:pt>
    <dgm:pt modelId="{D32F8AEB-B04B-496B-89E6-D132F95CC45B}" type="pres">
      <dgm:prSet presAssocID="{5319915E-D7AB-4555-A528-F4CDA2902CD1}" presName="thickLine" presStyleLbl="alignNode1" presStyleIdx="5" presStyleCnt="7"/>
      <dgm:spPr/>
    </dgm:pt>
    <dgm:pt modelId="{5018062E-DB2E-46A6-9ADC-C57FDCDA4D42}" type="pres">
      <dgm:prSet presAssocID="{5319915E-D7AB-4555-A528-F4CDA2902CD1}" presName="horz1" presStyleCnt="0"/>
      <dgm:spPr/>
    </dgm:pt>
    <dgm:pt modelId="{EACFD6E9-669C-4F33-B14A-F59C204DADD9}" type="pres">
      <dgm:prSet presAssocID="{5319915E-D7AB-4555-A528-F4CDA2902CD1}" presName="tx1" presStyleLbl="revTx" presStyleIdx="5" presStyleCnt="7"/>
      <dgm:spPr/>
    </dgm:pt>
    <dgm:pt modelId="{CB3DF2DE-0340-4A28-AB6E-8857967D2DDF}" type="pres">
      <dgm:prSet presAssocID="{5319915E-D7AB-4555-A528-F4CDA2902CD1}" presName="vert1" presStyleCnt="0"/>
      <dgm:spPr/>
    </dgm:pt>
    <dgm:pt modelId="{93198A38-8E58-4DC7-B5FB-7D453B5537CE}" type="pres">
      <dgm:prSet presAssocID="{FCCA48A7-B3D8-45B0-B6FD-120B91EDE51B}" presName="thickLine" presStyleLbl="alignNode1" presStyleIdx="6" presStyleCnt="7"/>
      <dgm:spPr/>
    </dgm:pt>
    <dgm:pt modelId="{288E917D-5FA1-481F-A132-8D7C1BFB93B5}" type="pres">
      <dgm:prSet presAssocID="{FCCA48A7-B3D8-45B0-B6FD-120B91EDE51B}" presName="horz1" presStyleCnt="0"/>
      <dgm:spPr/>
    </dgm:pt>
    <dgm:pt modelId="{32408891-D497-4AD3-B3CB-6EAF23ADB1E8}" type="pres">
      <dgm:prSet presAssocID="{FCCA48A7-B3D8-45B0-B6FD-120B91EDE51B}" presName="tx1" presStyleLbl="revTx" presStyleIdx="6" presStyleCnt="7"/>
      <dgm:spPr/>
    </dgm:pt>
    <dgm:pt modelId="{ACCEE378-5212-4FD7-83B1-7B5D5A1CADEB}" type="pres">
      <dgm:prSet presAssocID="{FCCA48A7-B3D8-45B0-B6FD-120B91EDE51B}" presName="vert1" presStyleCnt="0"/>
      <dgm:spPr/>
    </dgm:pt>
  </dgm:ptLst>
  <dgm:cxnLst>
    <dgm:cxn modelId="{1011610D-91F3-43E6-8563-45FB5F729694}" type="presOf" srcId="{87749A23-1223-4A68-BD29-8E95A5E0EFCB}" destId="{8693AF66-D346-4037-9F96-3A88E9AA00E3}" srcOrd="0" destOrd="0" presId="urn:microsoft.com/office/officeart/2008/layout/LinedList"/>
    <dgm:cxn modelId="{3A12EB1E-5F43-4FB5-94E6-1616DD2682A5}" type="presOf" srcId="{5319915E-D7AB-4555-A528-F4CDA2902CD1}" destId="{EACFD6E9-669C-4F33-B14A-F59C204DADD9}" srcOrd="0" destOrd="0" presId="urn:microsoft.com/office/officeart/2008/layout/LinedList"/>
    <dgm:cxn modelId="{5DBE1427-1259-4E25-8342-1BD2FDC1C23D}" type="presOf" srcId="{FCCA48A7-B3D8-45B0-B6FD-120B91EDE51B}" destId="{32408891-D497-4AD3-B3CB-6EAF23ADB1E8}" srcOrd="0" destOrd="0" presId="urn:microsoft.com/office/officeart/2008/layout/LinedList"/>
    <dgm:cxn modelId="{A7F12944-77BB-4036-A4EC-B4013D9EBA0F}" type="presOf" srcId="{DAE710B3-AD0E-4E25-A243-BE249C1D3B7D}" destId="{538EBA11-B4C9-4777-8758-168138F56FC5}" srcOrd="0" destOrd="0" presId="urn:microsoft.com/office/officeart/2008/layout/LinedList"/>
    <dgm:cxn modelId="{C8D9A644-E4C9-4B43-85E9-FF19261AC64F}" srcId="{F42E9505-BF6E-4947-8AF5-5743AB5A081A}" destId="{A680884E-4F57-4197-840B-18F962CD445C}" srcOrd="4" destOrd="0" parTransId="{09748963-DB4F-4B21-BEB3-43B03708E2B3}" sibTransId="{4A350688-F259-4AA1-970C-F1F5FE8CA107}"/>
    <dgm:cxn modelId="{CDEE9B51-17BB-4712-B04D-5905FB071A0C}" srcId="{F42E9505-BF6E-4947-8AF5-5743AB5A081A}" destId="{90EF4F51-7A9D-4FF2-919E-4E7057E5BED2}" srcOrd="2" destOrd="0" parTransId="{5216D395-EF0C-448F-B75E-D3D7D6BCA3BB}" sibTransId="{E7C0379E-17F6-4C58-8B56-2A4DFAA7D2ED}"/>
    <dgm:cxn modelId="{706C5E54-C180-4996-B80B-EB9A2E8FBBA8}" srcId="{F42E9505-BF6E-4947-8AF5-5743AB5A081A}" destId="{92544365-C33B-4B37-90FF-2D0B3C320C20}" srcOrd="1" destOrd="0" parTransId="{FE18AC63-AF46-47F1-A1EB-B394565B28EF}" sibTransId="{A02B6B1B-66A6-4469-89D3-BB7915415D18}"/>
    <dgm:cxn modelId="{65972B5B-A2ED-4D4D-897F-E79E5078386C}" type="presOf" srcId="{90EF4F51-7A9D-4FF2-919E-4E7057E5BED2}" destId="{DC8F4F68-4495-4315-9C19-23DDF82908E2}" srcOrd="0" destOrd="0" presId="urn:microsoft.com/office/officeart/2008/layout/LinedList"/>
    <dgm:cxn modelId="{8E83A66B-C949-4B40-B34D-3A0A3BAA4746}" srcId="{F42E9505-BF6E-4947-8AF5-5743AB5A081A}" destId="{DAE710B3-AD0E-4E25-A243-BE249C1D3B7D}" srcOrd="0" destOrd="0" parTransId="{C956F939-79E4-4150-BE02-75FB64B2A3F6}" sibTransId="{7EE24A22-E403-4164-AE8E-A7C84B839602}"/>
    <dgm:cxn modelId="{ABEF6E99-90A3-4858-B8DC-9267E4738AC6}" srcId="{F42E9505-BF6E-4947-8AF5-5743AB5A081A}" destId="{FCCA48A7-B3D8-45B0-B6FD-120B91EDE51B}" srcOrd="6" destOrd="0" parTransId="{1FAD3E37-5C36-4AAA-B43D-886EAEF70AF5}" sibTransId="{E8EE60FE-8EAC-4CDC-9568-F256D26A442F}"/>
    <dgm:cxn modelId="{83319AB6-C51C-4446-9B4A-133746BEA4B2}" srcId="{F42E9505-BF6E-4947-8AF5-5743AB5A081A}" destId="{5319915E-D7AB-4555-A528-F4CDA2902CD1}" srcOrd="5" destOrd="0" parTransId="{6A91ABE2-9B5F-45F8-851C-824158E9F6F8}" sibTransId="{C096B4ED-374C-4A7A-A77E-F81C6B01B6AB}"/>
    <dgm:cxn modelId="{C68227CD-7E5D-489F-BC06-F79C9D429F18}" type="presOf" srcId="{F42E9505-BF6E-4947-8AF5-5743AB5A081A}" destId="{FBD5BDC8-19EA-47DD-9679-790B0EF85B47}" srcOrd="0" destOrd="0" presId="urn:microsoft.com/office/officeart/2008/layout/LinedList"/>
    <dgm:cxn modelId="{C6CF06E2-DE68-487C-9D23-CDCCB1DB949D}" srcId="{F42E9505-BF6E-4947-8AF5-5743AB5A081A}" destId="{87749A23-1223-4A68-BD29-8E95A5E0EFCB}" srcOrd="3" destOrd="0" parTransId="{01542DC2-F6C7-425E-A738-98EA480B724B}" sibTransId="{92420965-018A-4D44-944B-04261E3512BB}"/>
    <dgm:cxn modelId="{F8C7F8E3-EEC4-4E73-B891-8DF395A35B2E}" type="presOf" srcId="{A680884E-4F57-4197-840B-18F962CD445C}" destId="{E6340C52-774E-45E4-BD9C-950A3FE9B053}" srcOrd="0" destOrd="0" presId="urn:microsoft.com/office/officeart/2008/layout/LinedList"/>
    <dgm:cxn modelId="{B0FE51E9-8A5E-45C8-A1BA-ACB2747B3C1B}" type="presOf" srcId="{92544365-C33B-4B37-90FF-2D0B3C320C20}" destId="{2F0B5BA5-0D81-4A65-9440-3EB160D4866D}" srcOrd="0" destOrd="0" presId="urn:microsoft.com/office/officeart/2008/layout/LinedList"/>
    <dgm:cxn modelId="{A3C3AE69-A59B-446D-9D15-3214BB08D1D9}" type="presParOf" srcId="{FBD5BDC8-19EA-47DD-9679-790B0EF85B47}" destId="{B96696E2-811B-46EE-9B3E-287C14020CF0}" srcOrd="0" destOrd="0" presId="urn:microsoft.com/office/officeart/2008/layout/LinedList"/>
    <dgm:cxn modelId="{9E274E4B-8EB6-4C9B-AA9D-8B1BD3F9411A}" type="presParOf" srcId="{FBD5BDC8-19EA-47DD-9679-790B0EF85B47}" destId="{A314CFE4-2079-4F0B-B142-1BA3B16182AC}" srcOrd="1" destOrd="0" presId="urn:microsoft.com/office/officeart/2008/layout/LinedList"/>
    <dgm:cxn modelId="{5A717638-4C7B-436F-8329-7818124652FF}" type="presParOf" srcId="{A314CFE4-2079-4F0B-B142-1BA3B16182AC}" destId="{538EBA11-B4C9-4777-8758-168138F56FC5}" srcOrd="0" destOrd="0" presId="urn:microsoft.com/office/officeart/2008/layout/LinedList"/>
    <dgm:cxn modelId="{92AFA840-262E-4629-95F0-7C8B552512A5}" type="presParOf" srcId="{A314CFE4-2079-4F0B-B142-1BA3B16182AC}" destId="{17017815-988B-4D64-8554-3F4F5E346D5C}" srcOrd="1" destOrd="0" presId="urn:microsoft.com/office/officeart/2008/layout/LinedList"/>
    <dgm:cxn modelId="{18BFA59A-E5C7-47AD-8A50-249890B321F4}" type="presParOf" srcId="{FBD5BDC8-19EA-47DD-9679-790B0EF85B47}" destId="{8EAADA60-862F-44A3-BA20-C67A3F899D63}" srcOrd="2" destOrd="0" presId="urn:microsoft.com/office/officeart/2008/layout/LinedList"/>
    <dgm:cxn modelId="{2B875306-A17D-48CF-940D-40469512683F}" type="presParOf" srcId="{FBD5BDC8-19EA-47DD-9679-790B0EF85B47}" destId="{D0F2A400-75A5-4B31-81AB-A2F2CEF42F5E}" srcOrd="3" destOrd="0" presId="urn:microsoft.com/office/officeart/2008/layout/LinedList"/>
    <dgm:cxn modelId="{880310B9-87A4-421A-9E6A-A2F313FA679C}" type="presParOf" srcId="{D0F2A400-75A5-4B31-81AB-A2F2CEF42F5E}" destId="{2F0B5BA5-0D81-4A65-9440-3EB160D4866D}" srcOrd="0" destOrd="0" presId="urn:microsoft.com/office/officeart/2008/layout/LinedList"/>
    <dgm:cxn modelId="{EC2FB130-E368-469F-A37E-26629DA9EBCE}" type="presParOf" srcId="{D0F2A400-75A5-4B31-81AB-A2F2CEF42F5E}" destId="{92A00C24-E651-4126-935D-5CCB12C71749}" srcOrd="1" destOrd="0" presId="urn:microsoft.com/office/officeart/2008/layout/LinedList"/>
    <dgm:cxn modelId="{4D7E79C3-F7B5-4792-B3D1-487A5A76668C}" type="presParOf" srcId="{FBD5BDC8-19EA-47DD-9679-790B0EF85B47}" destId="{09950282-79E4-4A29-AC8B-93A0BE262BBB}" srcOrd="4" destOrd="0" presId="urn:microsoft.com/office/officeart/2008/layout/LinedList"/>
    <dgm:cxn modelId="{6F9722B3-4E41-49EC-8410-DF6DC2EFC105}" type="presParOf" srcId="{FBD5BDC8-19EA-47DD-9679-790B0EF85B47}" destId="{DEFB1A4C-61DC-4D0D-9E1D-9926E51C1181}" srcOrd="5" destOrd="0" presId="urn:microsoft.com/office/officeart/2008/layout/LinedList"/>
    <dgm:cxn modelId="{7F199268-82C8-47A5-9FCA-F85568188C3E}" type="presParOf" srcId="{DEFB1A4C-61DC-4D0D-9E1D-9926E51C1181}" destId="{DC8F4F68-4495-4315-9C19-23DDF82908E2}" srcOrd="0" destOrd="0" presId="urn:microsoft.com/office/officeart/2008/layout/LinedList"/>
    <dgm:cxn modelId="{B81A1668-F766-4EB3-B06E-A6097C5D5E8C}" type="presParOf" srcId="{DEFB1A4C-61DC-4D0D-9E1D-9926E51C1181}" destId="{5B48B601-8CD7-4C09-A153-07DD2F37594F}" srcOrd="1" destOrd="0" presId="urn:microsoft.com/office/officeart/2008/layout/LinedList"/>
    <dgm:cxn modelId="{CD49F015-9A52-46B1-8E58-D16B5C5A4C57}" type="presParOf" srcId="{FBD5BDC8-19EA-47DD-9679-790B0EF85B47}" destId="{43AF8005-E15B-4170-B84C-F5152D7147BD}" srcOrd="6" destOrd="0" presId="urn:microsoft.com/office/officeart/2008/layout/LinedList"/>
    <dgm:cxn modelId="{7FBB2A97-C8F5-498E-B4CE-604F092E0685}" type="presParOf" srcId="{FBD5BDC8-19EA-47DD-9679-790B0EF85B47}" destId="{B8F01CF9-B079-42C0-9CB9-772C04A36961}" srcOrd="7" destOrd="0" presId="urn:microsoft.com/office/officeart/2008/layout/LinedList"/>
    <dgm:cxn modelId="{B315D209-3F3F-4915-9540-DD10B26B6F57}" type="presParOf" srcId="{B8F01CF9-B079-42C0-9CB9-772C04A36961}" destId="{8693AF66-D346-4037-9F96-3A88E9AA00E3}" srcOrd="0" destOrd="0" presId="urn:microsoft.com/office/officeart/2008/layout/LinedList"/>
    <dgm:cxn modelId="{9FB773F5-A63D-4FCE-9B7C-D73C92936631}" type="presParOf" srcId="{B8F01CF9-B079-42C0-9CB9-772C04A36961}" destId="{9626D486-59AB-4F99-9E77-48C0DB00C258}" srcOrd="1" destOrd="0" presId="urn:microsoft.com/office/officeart/2008/layout/LinedList"/>
    <dgm:cxn modelId="{90D284DB-57FF-471D-8787-30038BF10DF9}" type="presParOf" srcId="{FBD5BDC8-19EA-47DD-9679-790B0EF85B47}" destId="{F34E99C6-F21F-480F-9EAE-A637A7E746E9}" srcOrd="8" destOrd="0" presId="urn:microsoft.com/office/officeart/2008/layout/LinedList"/>
    <dgm:cxn modelId="{BC5CD132-CB3A-476D-921F-E758B8DA5BA6}" type="presParOf" srcId="{FBD5BDC8-19EA-47DD-9679-790B0EF85B47}" destId="{52F47C3A-19A6-491B-95D7-81C5A2039B2F}" srcOrd="9" destOrd="0" presId="urn:microsoft.com/office/officeart/2008/layout/LinedList"/>
    <dgm:cxn modelId="{9C6383B8-DC2C-4004-85C0-5B45FDDFCCC2}" type="presParOf" srcId="{52F47C3A-19A6-491B-95D7-81C5A2039B2F}" destId="{E6340C52-774E-45E4-BD9C-950A3FE9B053}" srcOrd="0" destOrd="0" presId="urn:microsoft.com/office/officeart/2008/layout/LinedList"/>
    <dgm:cxn modelId="{0A4AD5B6-8512-4008-B316-46EF667D11C6}" type="presParOf" srcId="{52F47C3A-19A6-491B-95D7-81C5A2039B2F}" destId="{038A9DD8-0EBF-4B15-9CB7-543F40418AFB}" srcOrd="1" destOrd="0" presId="urn:microsoft.com/office/officeart/2008/layout/LinedList"/>
    <dgm:cxn modelId="{E6A39028-9EBA-4FAF-8355-5BF3A11D4A99}" type="presParOf" srcId="{FBD5BDC8-19EA-47DD-9679-790B0EF85B47}" destId="{D32F8AEB-B04B-496B-89E6-D132F95CC45B}" srcOrd="10" destOrd="0" presId="urn:microsoft.com/office/officeart/2008/layout/LinedList"/>
    <dgm:cxn modelId="{45D29835-4FB1-4766-A39C-889CEF026E1B}" type="presParOf" srcId="{FBD5BDC8-19EA-47DD-9679-790B0EF85B47}" destId="{5018062E-DB2E-46A6-9ADC-C57FDCDA4D42}" srcOrd="11" destOrd="0" presId="urn:microsoft.com/office/officeart/2008/layout/LinedList"/>
    <dgm:cxn modelId="{6AF8B65B-72F7-4E70-AE9D-4DA741001C88}" type="presParOf" srcId="{5018062E-DB2E-46A6-9ADC-C57FDCDA4D42}" destId="{EACFD6E9-669C-4F33-B14A-F59C204DADD9}" srcOrd="0" destOrd="0" presId="urn:microsoft.com/office/officeart/2008/layout/LinedList"/>
    <dgm:cxn modelId="{E499AC04-966F-41D6-9740-6AE4B4718DDE}" type="presParOf" srcId="{5018062E-DB2E-46A6-9ADC-C57FDCDA4D42}" destId="{CB3DF2DE-0340-4A28-AB6E-8857967D2DDF}" srcOrd="1" destOrd="0" presId="urn:microsoft.com/office/officeart/2008/layout/LinedList"/>
    <dgm:cxn modelId="{F5644B51-14C6-43CD-8104-8B88D5BEEC65}" type="presParOf" srcId="{FBD5BDC8-19EA-47DD-9679-790B0EF85B47}" destId="{93198A38-8E58-4DC7-B5FB-7D453B5537CE}" srcOrd="12" destOrd="0" presId="urn:microsoft.com/office/officeart/2008/layout/LinedList"/>
    <dgm:cxn modelId="{DFE5372E-17D1-405C-9B60-7479837C1491}" type="presParOf" srcId="{FBD5BDC8-19EA-47DD-9679-790B0EF85B47}" destId="{288E917D-5FA1-481F-A132-8D7C1BFB93B5}" srcOrd="13" destOrd="0" presId="urn:microsoft.com/office/officeart/2008/layout/LinedList"/>
    <dgm:cxn modelId="{37594079-43C9-4860-9EE7-A5946A753EEB}" type="presParOf" srcId="{288E917D-5FA1-481F-A132-8D7C1BFB93B5}" destId="{32408891-D497-4AD3-B3CB-6EAF23ADB1E8}" srcOrd="0" destOrd="0" presId="urn:microsoft.com/office/officeart/2008/layout/LinedList"/>
    <dgm:cxn modelId="{5F4B8F3A-4280-4F8A-8A4A-4ED9C6A631BD}" type="presParOf" srcId="{288E917D-5FA1-481F-A132-8D7C1BFB93B5}" destId="{ACCEE378-5212-4FD7-83B1-7B5D5A1CADE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6AF02F-0DA6-4A8E-8BF7-C9D1452EC0A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32A50FA-E0A2-4CFD-90CB-841E9C63620F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Part I</a:t>
          </a:r>
          <a:endParaRPr lang="en-IN" dirty="0"/>
        </a:p>
      </dgm:t>
    </dgm:pt>
    <dgm:pt modelId="{EAD6D967-D07D-4AC0-91AF-BA2741A2DA7B}" type="parTrans" cxnId="{C7EC4CAD-FC70-4207-85F1-02F45125D9B1}">
      <dgm:prSet/>
      <dgm:spPr/>
      <dgm:t>
        <a:bodyPr/>
        <a:lstStyle/>
        <a:p>
          <a:endParaRPr lang="en-IN"/>
        </a:p>
      </dgm:t>
    </dgm:pt>
    <dgm:pt modelId="{754E9DC1-A6C1-4A9D-B735-615D2F4A2178}" type="sibTrans" cxnId="{C7EC4CAD-FC70-4207-85F1-02F45125D9B1}">
      <dgm:prSet/>
      <dgm:spPr/>
      <dgm:t>
        <a:bodyPr/>
        <a:lstStyle/>
        <a:p>
          <a:endParaRPr lang="en-IN"/>
        </a:p>
      </dgm:t>
    </dgm:pt>
    <dgm:pt modelId="{9745C857-223C-4F16-AC95-42DB90B63810}">
      <dgm:prSet phldrT="[Text]"/>
      <dgm:spPr/>
      <dgm:t>
        <a:bodyPr/>
        <a:lstStyle/>
        <a:p>
          <a:r>
            <a:rPr lang="en-US" dirty="0"/>
            <a:t>Clause 1</a:t>
          </a:r>
          <a:endParaRPr lang="en-IN" dirty="0"/>
        </a:p>
      </dgm:t>
    </dgm:pt>
    <dgm:pt modelId="{C7DF3C1D-CFD5-4878-8B19-43B7124E453D}" type="parTrans" cxnId="{978F4521-8E71-40C3-ABCC-D5641BDAF89E}">
      <dgm:prSet/>
      <dgm:spPr/>
      <dgm:t>
        <a:bodyPr/>
        <a:lstStyle/>
        <a:p>
          <a:endParaRPr lang="en-IN"/>
        </a:p>
      </dgm:t>
    </dgm:pt>
    <dgm:pt modelId="{D545EDDE-9126-436E-9CA6-A9196324212F}" type="sibTrans" cxnId="{978F4521-8E71-40C3-ABCC-D5641BDAF89E}">
      <dgm:prSet/>
      <dgm:spPr/>
      <dgm:t>
        <a:bodyPr/>
        <a:lstStyle/>
        <a:p>
          <a:endParaRPr lang="en-IN"/>
        </a:p>
      </dgm:t>
    </dgm:pt>
    <dgm:pt modelId="{F32C298F-6FD3-4745-A3F7-64DE7FA73EE5}">
      <dgm:prSet phldrT="[Text]"/>
      <dgm:spPr/>
      <dgm:t>
        <a:bodyPr/>
        <a:lstStyle/>
        <a:p>
          <a:r>
            <a:rPr lang="en-US" dirty="0"/>
            <a:t>Clause 2</a:t>
          </a:r>
          <a:endParaRPr lang="en-IN" dirty="0"/>
        </a:p>
      </dgm:t>
    </dgm:pt>
    <dgm:pt modelId="{82561212-FF9E-488E-A00D-EDBC43EDBEFF}" type="parTrans" cxnId="{59034671-4455-470C-A188-6D0FDA76219A}">
      <dgm:prSet/>
      <dgm:spPr/>
      <dgm:t>
        <a:bodyPr/>
        <a:lstStyle/>
        <a:p>
          <a:endParaRPr lang="en-IN"/>
        </a:p>
      </dgm:t>
    </dgm:pt>
    <dgm:pt modelId="{C9BF101F-0879-43C4-B51D-DB5081EEAE3A}" type="sibTrans" cxnId="{59034671-4455-470C-A188-6D0FDA76219A}">
      <dgm:prSet/>
      <dgm:spPr/>
      <dgm:t>
        <a:bodyPr/>
        <a:lstStyle/>
        <a:p>
          <a:endParaRPr lang="en-IN"/>
        </a:p>
      </dgm:t>
    </dgm:pt>
    <dgm:pt modelId="{881585DC-E338-474F-8E7A-03A36E35C2E1}">
      <dgm:prSet phldrT="[Text]"/>
      <dgm:spPr/>
      <dgm:t>
        <a:bodyPr/>
        <a:lstStyle/>
        <a:p>
          <a:r>
            <a:rPr lang="en-US" dirty="0"/>
            <a:t>Clause 3</a:t>
          </a:r>
          <a:endParaRPr lang="en-IN" dirty="0"/>
        </a:p>
      </dgm:t>
    </dgm:pt>
    <dgm:pt modelId="{69363A83-7D72-488B-8247-F5A6F17FAA08}" type="parTrans" cxnId="{C6B4E04C-F022-4D90-8A6B-6AB814F742CA}">
      <dgm:prSet/>
      <dgm:spPr/>
      <dgm:t>
        <a:bodyPr/>
        <a:lstStyle/>
        <a:p>
          <a:endParaRPr lang="en-IN"/>
        </a:p>
      </dgm:t>
    </dgm:pt>
    <dgm:pt modelId="{4758081B-6274-4728-AA25-5DE72B0E368E}" type="sibTrans" cxnId="{C6B4E04C-F022-4D90-8A6B-6AB814F742CA}">
      <dgm:prSet/>
      <dgm:spPr/>
      <dgm:t>
        <a:bodyPr/>
        <a:lstStyle/>
        <a:p>
          <a:endParaRPr lang="en-IN"/>
        </a:p>
      </dgm:t>
    </dgm:pt>
    <dgm:pt modelId="{33FDC89A-ED6E-49D3-8139-F3D498F91C8D}">
      <dgm:prSet phldrT="[Text]"/>
      <dgm:spPr/>
      <dgm:t>
        <a:bodyPr/>
        <a:lstStyle/>
        <a:p>
          <a:r>
            <a:rPr lang="en-US" dirty="0"/>
            <a:t>Clause 4</a:t>
          </a:r>
          <a:endParaRPr lang="en-IN" dirty="0"/>
        </a:p>
      </dgm:t>
    </dgm:pt>
    <dgm:pt modelId="{870E7448-2539-4EE0-873E-B7028BFB68A9}" type="parTrans" cxnId="{62279C8D-8754-4CCD-86A4-034401D6D461}">
      <dgm:prSet/>
      <dgm:spPr/>
      <dgm:t>
        <a:bodyPr/>
        <a:lstStyle/>
        <a:p>
          <a:endParaRPr lang="en-IN"/>
        </a:p>
      </dgm:t>
    </dgm:pt>
    <dgm:pt modelId="{2ACA78F9-ECAD-450C-8523-F39CBB1559F3}" type="sibTrans" cxnId="{62279C8D-8754-4CCD-86A4-034401D6D461}">
      <dgm:prSet/>
      <dgm:spPr/>
      <dgm:t>
        <a:bodyPr/>
        <a:lstStyle/>
        <a:p>
          <a:endParaRPr lang="en-IN"/>
        </a:p>
      </dgm:t>
    </dgm:pt>
    <dgm:pt modelId="{37BB1CBA-473F-4C7C-8DC7-FC3A138D2DAB}">
      <dgm:prSet phldrT="[Text]"/>
      <dgm:spPr/>
      <dgm:t>
        <a:bodyPr/>
        <a:lstStyle/>
        <a:p>
          <a:r>
            <a:rPr lang="en-US" dirty="0"/>
            <a:t>Clause 5</a:t>
          </a:r>
          <a:endParaRPr lang="en-IN" dirty="0"/>
        </a:p>
      </dgm:t>
    </dgm:pt>
    <dgm:pt modelId="{E770265F-B155-4CCC-8134-4F6CD5F8C55E}" type="parTrans" cxnId="{88448D8E-C854-420E-B2C8-00891442C2C2}">
      <dgm:prSet/>
      <dgm:spPr/>
      <dgm:t>
        <a:bodyPr/>
        <a:lstStyle/>
        <a:p>
          <a:endParaRPr lang="en-IN"/>
        </a:p>
      </dgm:t>
    </dgm:pt>
    <dgm:pt modelId="{9E30117C-F023-42AC-B918-61ECCA467C2B}" type="sibTrans" cxnId="{88448D8E-C854-420E-B2C8-00891442C2C2}">
      <dgm:prSet/>
      <dgm:spPr/>
      <dgm:t>
        <a:bodyPr/>
        <a:lstStyle/>
        <a:p>
          <a:endParaRPr lang="en-IN"/>
        </a:p>
      </dgm:t>
    </dgm:pt>
    <dgm:pt modelId="{B3A00D4A-29B5-4BD8-AA6F-5CAE521F16FF}">
      <dgm:prSet phldrT="[Text]"/>
      <dgm:spPr/>
      <dgm:t>
        <a:bodyPr/>
        <a:lstStyle/>
        <a:p>
          <a:r>
            <a:rPr lang="en-US" dirty="0"/>
            <a:t>Clause 6</a:t>
          </a:r>
          <a:endParaRPr lang="en-IN" dirty="0"/>
        </a:p>
      </dgm:t>
    </dgm:pt>
    <dgm:pt modelId="{9C6C6E63-6805-421E-8787-85A034534F1F}" type="parTrans" cxnId="{D9BA3C5A-8D06-4B66-945C-3ADB3160DFFE}">
      <dgm:prSet/>
      <dgm:spPr/>
      <dgm:t>
        <a:bodyPr/>
        <a:lstStyle/>
        <a:p>
          <a:endParaRPr lang="en-IN"/>
        </a:p>
      </dgm:t>
    </dgm:pt>
    <dgm:pt modelId="{80EBAB34-8893-444A-BEE6-FB1433707725}" type="sibTrans" cxnId="{D9BA3C5A-8D06-4B66-945C-3ADB3160DFFE}">
      <dgm:prSet/>
      <dgm:spPr/>
      <dgm:t>
        <a:bodyPr/>
        <a:lstStyle/>
        <a:p>
          <a:endParaRPr lang="en-IN"/>
        </a:p>
      </dgm:t>
    </dgm:pt>
    <dgm:pt modelId="{70C2A87E-178B-4915-A073-9454D2005FA4}">
      <dgm:prSet phldrT="[Text]"/>
      <dgm:spPr/>
      <dgm:t>
        <a:bodyPr/>
        <a:lstStyle/>
        <a:p>
          <a:r>
            <a:rPr lang="en-US" dirty="0"/>
            <a:t>Clause 7</a:t>
          </a:r>
          <a:endParaRPr lang="en-IN" dirty="0"/>
        </a:p>
      </dgm:t>
    </dgm:pt>
    <dgm:pt modelId="{EBDB45C8-2E19-4B9C-A3AF-DF24CA1F2C1C}" type="parTrans" cxnId="{1E8373E9-6268-4C4F-A652-96A9B99C3070}">
      <dgm:prSet/>
      <dgm:spPr/>
      <dgm:t>
        <a:bodyPr/>
        <a:lstStyle/>
        <a:p>
          <a:endParaRPr lang="en-IN"/>
        </a:p>
      </dgm:t>
    </dgm:pt>
    <dgm:pt modelId="{68A2F9CA-B149-40E0-8F83-6835BE7108DA}" type="sibTrans" cxnId="{1E8373E9-6268-4C4F-A652-96A9B99C3070}">
      <dgm:prSet/>
      <dgm:spPr/>
      <dgm:t>
        <a:bodyPr/>
        <a:lstStyle/>
        <a:p>
          <a:endParaRPr lang="en-IN"/>
        </a:p>
      </dgm:t>
    </dgm:pt>
    <dgm:pt modelId="{6668F568-B882-4CA2-B5D5-D5E90F24D87A}">
      <dgm:prSet phldrT="[Text]"/>
      <dgm:spPr/>
      <dgm:t>
        <a:bodyPr/>
        <a:lstStyle/>
        <a:p>
          <a:r>
            <a:rPr lang="en-US" dirty="0"/>
            <a:t>Clause 8</a:t>
          </a:r>
          <a:endParaRPr lang="en-IN" dirty="0"/>
        </a:p>
      </dgm:t>
    </dgm:pt>
    <dgm:pt modelId="{AA4F6B91-599F-4960-8449-B192AFA3514D}" type="parTrans" cxnId="{EA279846-6B22-4656-A224-6829C20F8F3F}">
      <dgm:prSet/>
      <dgm:spPr/>
      <dgm:t>
        <a:bodyPr/>
        <a:lstStyle/>
        <a:p>
          <a:endParaRPr lang="en-IN"/>
        </a:p>
      </dgm:t>
    </dgm:pt>
    <dgm:pt modelId="{4C7FDE90-4B18-443F-A68D-6BBA059C41D3}" type="sibTrans" cxnId="{EA279846-6B22-4656-A224-6829C20F8F3F}">
      <dgm:prSet/>
      <dgm:spPr/>
      <dgm:t>
        <a:bodyPr/>
        <a:lstStyle/>
        <a:p>
          <a:endParaRPr lang="en-IN"/>
        </a:p>
      </dgm:t>
    </dgm:pt>
    <dgm:pt modelId="{7453080A-A4E3-4CDF-8FC6-8230C8CBB46D}">
      <dgm:prSet phldrT="[Text]"/>
      <dgm:spPr/>
      <dgm:t>
        <a:bodyPr/>
        <a:lstStyle/>
        <a:p>
          <a:r>
            <a:rPr lang="en-US" dirty="0"/>
            <a:t>Clause 9</a:t>
          </a:r>
          <a:endParaRPr lang="en-IN" dirty="0"/>
        </a:p>
      </dgm:t>
    </dgm:pt>
    <dgm:pt modelId="{6D568BA5-E8E5-4442-9E43-9401D0A50541}" type="parTrans" cxnId="{AC557278-8EAE-4EF9-B52D-5BD0324B5A38}">
      <dgm:prSet/>
      <dgm:spPr/>
      <dgm:t>
        <a:bodyPr/>
        <a:lstStyle/>
        <a:p>
          <a:endParaRPr lang="en-IN"/>
        </a:p>
      </dgm:t>
    </dgm:pt>
    <dgm:pt modelId="{5189807B-BC27-45B0-920D-BC823E1428AE}" type="sibTrans" cxnId="{AC557278-8EAE-4EF9-B52D-5BD0324B5A38}">
      <dgm:prSet/>
      <dgm:spPr/>
      <dgm:t>
        <a:bodyPr/>
        <a:lstStyle/>
        <a:p>
          <a:endParaRPr lang="en-IN"/>
        </a:p>
      </dgm:t>
    </dgm:pt>
    <dgm:pt modelId="{C9667080-7BD1-413D-874E-E725A0CF2308}">
      <dgm:prSet phldrT="[Text]"/>
      <dgm:spPr/>
      <dgm:t>
        <a:bodyPr/>
        <a:lstStyle/>
        <a:p>
          <a:r>
            <a:rPr lang="en-US" dirty="0"/>
            <a:t>Clause 10</a:t>
          </a:r>
          <a:endParaRPr lang="en-IN" dirty="0"/>
        </a:p>
      </dgm:t>
    </dgm:pt>
    <dgm:pt modelId="{486EC7DE-5359-4D35-BA7E-B78712867250}" type="parTrans" cxnId="{75FAA61B-8CF6-4709-9E72-77A37BDA8DA3}">
      <dgm:prSet/>
      <dgm:spPr/>
      <dgm:t>
        <a:bodyPr/>
        <a:lstStyle/>
        <a:p>
          <a:endParaRPr lang="en-IN"/>
        </a:p>
      </dgm:t>
    </dgm:pt>
    <dgm:pt modelId="{353770D7-6D10-4183-947B-4F3CE7FBD319}" type="sibTrans" cxnId="{75FAA61B-8CF6-4709-9E72-77A37BDA8DA3}">
      <dgm:prSet/>
      <dgm:spPr/>
      <dgm:t>
        <a:bodyPr/>
        <a:lstStyle/>
        <a:p>
          <a:endParaRPr lang="en-IN"/>
        </a:p>
      </dgm:t>
    </dgm:pt>
    <dgm:pt modelId="{8EAD8B3B-B766-452C-961D-28C0BF3E73EB}">
      <dgm:prSet phldrT="[Text]"/>
      <dgm:spPr/>
      <dgm:t>
        <a:bodyPr/>
        <a:lstStyle/>
        <a:p>
          <a:r>
            <a:rPr lang="en-US" dirty="0"/>
            <a:t>Clause 11</a:t>
          </a:r>
          <a:endParaRPr lang="en-IN" dirty="0"/>
        </a:p>
      </dgm:t>
    </dgm:pt>
    <dgm:pt modelId="{F72C9C91-A584-4F0E-AC86-7306F847FEA7}" type="parTrans" cxnId="{1E4E7369-D169-4970-A3EF-7F1C34B170EC}">
      <dgm:prSet/>
      <dgm:spPr/>
      <dgm:t>
        <a:bodyPr/>
        <a:lstStyle/>
        <a:p>
          <a:endParaRPr lang="en-IN"/>
        </a:p>
      </dgm:t>
    </dgm:pt>
    <dgm:pt modelId="{EEA66476-F1A1-4F52-A9C7-D5E615D1B24B}" type="sibTrans" cxnId="{1E4E7369-D169-4970-A3EF-7F1C34B170EC}">
      <dgm:prSet/>
      <dgm:spPr/>
      <dgm:t>
        <a:bodyPr/>
        <a:lstStyle/>
        <a:p>
          <a:endParaRPr lang="en-IN"/>
        </a:p>
      </dgm:t>
    </dgm:pt>
    <dgm:pt modelId="{641F06E2-905B-41E2-A520-D6DA861C488F}">
      <dgm:prSet phldrT="[Text]"/>
      <dgm:spPr/>
      <dgm:t>
        <a:bodyPr/>
        <a:lstStyle/>
        <a:p>
          <a:r>
            <a:rPr lang="en-US" dirty="0"/>
            <a:t>Clause 12</a:t>
          </a:r>
          <a:endParaRPr lang="en-IN" dirty="0"/>
        </a:p>
      </dgm:t>
    </dgm:pt>
    <dgm:pt modelId="{9934FD6D-02A4-4E82-9C7E-D8C5A34E4BC1}" type="parTrans" cxnId="{2BD31095-9A86-4629-BD5C-D8E893CA32A0}">
      <dgm:prSet/>
      <dgm:spPr/>
      <dgm:t>
        <a:bodyPr/>
        <a:lstStyle/>
        <a:p>
          <a:endParaRPr lang="en-IN"/>
        </a:p>
      </dgm:t>
    </dgm:pt>
    <dgm:pt modelId="{CFB45825-81A1-41C4-86B9-9D1A367C2A7C}" type="sibTrans" cxnId="{2BD31095-9A86-4629-BD5C-D8E893CA32A0}">
      <dgm:prSet/>
      <dgm:spPr/>
      <dgm:t>
        <a:bodyPr/>
        <a:lstStyle/>
        <a:p>
          <a:endParaRPr lang="en-IN"/>
        </a:p>
      </dgm:t>
    </dgm:pt>
    <dgm:pt modelId="{93D3E3D5-C9D1-486C-88D7-420999015318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Part II</a:t>
          </a:r>
          <a:endParaRPr lang="en-IN" dirty="0"/>
        </a:p>
      </dgm:t>
    </dgm:pt>
    <dgm:pt modelId="{8101CE0B-3982-47B7-92E4-46BE53CB9110}" type="parTrans" cxnId="{34AB4D09-F089-4BC4-A9A3-7703969C1B6B}">
      <dgm:prSet/>
      <dgm:spPr/>
      <dgm:t>
        <a:bodyPr/>
        <a:lstStyle/>
        <a:p>
          <a:endParaRPr lang="en-IN"/>
        </a:p>
      </dgm:t>
    </dgm:pt>
    <dgm:pt modelId="{97324651-05E0-425D-ADE9-A8193339F1A7}" type="sibTrans" cxnId="{34AB4D09-F089-4BC4-A9A3-7703969C1B6B}">
      <dgm:prSet/>
      <dgm:spPr/>
      <dgm:t>
        <a:bodyPr/>
        <a:lstStyle/>
        <a:p>
          <a:endParaRPr lang="en-IN"/>
        </a:p>
      </dgm:t>
    </dgm:pt>
    <dgm:pt modelId="{8D304AC6-7D47-4D36-9C5D-C6D2D0C921C9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Clause 1</a:t>
          </a:r>
          <a:endParaRPr lang="en-IN" dirty="0"/>
        </a:p>
      </dgm:t>
    </dgm:pt>
    <dgm:pt modelId="{F4FC475E-A10D-4EE0-8F14-95DEEB2BF337}" type="parTrans" cxnId="{CD8326D9-E7B6-4DAB-B846-80E58FB67B2F}">
      <dgm:prSet/>
      <dgm:spPr/>
      <dgm:t>
        <a:bodyPr/>
        <a:lstStyle/>
        <a:p>
          <a:endParaRPr lang="en-IN"/>
        </a:p>
      </dgm:t>
    </dgm:pt>
    <dgm:pt modelId="{E880A164-34B5-4B0E-B7EB-D1AE984DC619}" type="sibTrans" cxnId="{CD8326D9-E7B6-4DAB-B846-80E58FB67B2F}">
      <dgm:prSet/>
      <dgm:spPr/>
      <dgm:t>
        <a:bodyPr/>
        <a:lstStyle/>
        <a:p>
          <a:endParaRPr lang="en-IN"/>
        </a:p>
      </dgm:t>
    </dgm:pt>
    <dgm:pt modelId="{905DF4DB-3601-4E16-99EB-F966B7E05D70}" type="pres">
      <dgm:prSet presAssocID="{DD6AF02F-0DA6-4A8E-8BF7-C9D1452EC0A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56FF630-499B-41B2-A32D-CC638943C07F}" type="pres">
      <dgm:prSet presAssocID="{932A50FA-E0A2-4CFD-90CB-841E9C63620F}" presName="root" presStyleCnt="0"/>
      <dgm:spPr/>
    </dgm:pt>
    <dgm:pt modelId="{17C7A729-2E7A-4809-8C61-63B6DD525019}" type="pres">
      <dgm:prSet presAssocID="{932A50FA-E0A2-4CFD-90CB-841E9C63620F}" presName="rootComposite" presStyleCnt="0"/>
      <dgm:spPr/>
    </dgm:pt>
    <dgm:pt modelId="{F948D8FE-DCF5-4692-8675-AB57EF5E2E19}" type="pres">
      <dgm:prSet presAssocID="{932A50FA-E0A2-4CFD-90CB-841E9C63620F}" presName="rootText" presStyleLbl="node1" presStyleIdx="0" presStyleCnt="3" custScaleX="209827" custScaleY="156435" custLinFactNeighborX="12282" custLinFactNeighborY="-247"/>
      <dgm:spPr/>
    </dgm:pt>
    <dgm:pt modelId="{32E429C7-C97B-4A24-B80A-F712DC6C8281}" type="pres">
      <dgm:prSet presAssocID="{932A50FA-E0A2-4CFD-90CB-841E9C63620F}" presName="rootConnector" presStyleLbl="node1" presStyleIdx="0" presStyleCnt="3"/>
      <dgm:spPr/>
    </dgm:pt>
    <dgm:pt modelId="{8D15C092-EF1C-46E1-94EE-D7180CFDAED1}" type="pres">
      <dgm:prSet presAssocID="{932A50FA-E0A2-4CFD-90CB-841E9C63620F}" presName="childShape" presStyleCnt="0"/>
      <dgm:spPr/>
    </dgm:pt>
    <dgm:pt modelId="{9D8CEE57-A917-4598-A522-AD90AF627BD8}" type="pres">
      <dgm:prSet presAssocID="{C7DF3C1D-CFD5-4878-8B19-43B7124E453D}" presName="Name13" presStyleLbl="parChTrans1D2" presStyleIdx="0" presStyleCnt="12"/>
      <dgm:spPr/>
    </dgm:pt>
    <dgm:pt modelId="{25151854-F060-492D-9F75-C2199DDA0799}" type="pres">
      <dgm:prSet presAssocID="{9745C857-223C-4F16-AC95-42DB90B63810}" presName="childText" presStyleLbl="bgAcc1" presStyleIdx="0" presStyleCnt="12" custScaleX="243362" custScaleY="104381">
        <dgm:presLayoutVars>
          <dgm:bulletEnabled val="1"/>
        </dgm:presLayoutVars>
      </dgm:prSet>
      <dgm:spPr/>
    </dgm:pt>
    <dgm:pt modelId="{902CDFEE-72D6-4820-9FED-D7A6A2CEA65F}" type="pres">
      <dgm:prSet presAssocID="{82561212-FF9E-488E-A00D-EDBC43EDBEFF}" presName="Name13" presStyleLbl="parChTrans1D2" presStyleIdx="1" presStyleCnt="12"/>
      <dgm:spPr/>
    </dgm:pt>
    <dgm:pt modelId="{952C3384-92CB-4DD9-9067-9FD959F45683}" type="pres">
      <dgm:prSet presAssocID="{F32C298F-6FD3-4745-A3F7-64DE7FA73EE5}" presName="childText" presStyleLbl="bgAcc1" presStyleIdx="1" presStyleCnt="12" custScaleX="243362" custScaleY="104381">
        <dgm:presLayoutVars>
          <dgm:bulletEnabled val="1"/>
        </dgm:presLayoutVars>
      </dgm:prSet>
      <dgm:spPr/>
    </dgm:pt>
    <dgm:pt modelId="{E95E98E5-E94A-477B-9199-9512EBB387B1}" type="pres">
      <dgm:prSet presAssocID="{69363A83-7D72-488B-8247-F5A6F17FAA08}" presName="Name13" presStyleLbl="parChTrans1D2" presStyleIdx="2" presStyleCnt="12"/>
      <dgm:spPr/>
    </dgm:pt>
    <dgm:pt modelId="{FF5C7864-BCE4-41F6-8AF4-6447A30073B8}" type="pres">
      <dgm:prSet presAssocID="{881585DC-E338-474F-8E7A-03A36E35C2E1}" presName="childText" presStyleLbl="bgAcc1" presStyleIdx="2" presStyleCnt="12" custScaleX="243362" custScaleY="104381">
        <dgm:presLayoutVars>
          <dgm:bulletEnabled val="1"/>
        </dgm:presLayoutVars>
      </dgm:prSet>
      <dgm:spPr/>
    </dgm:pt>
    <dgm:pt modelId="{F2271014-AB5A-45FB-B38C-CE2F4E272232}" type="pres">
      <dgm:prSet presAssocID="{870E7448-2539-4EE0-873E-B7028BFB68A9}" presName="Name13" presStyleLbl="parChTrans1D2" presStyleIdx="3" presStyleCnt="12"/>
      <dgm:spPr/>
    </dgm:pt>
    <dgm:pt modelId="{9DE58BCC-83B1-44C5-B515-4E0765907828}" type="pres">
      <dgm:prSet presAssocID="{33FDC89A-ED6E-49D3-8139-F3D498F91C8D}" presName="childText" presStyleLbl="bgAcc1" presStyleIdx="3" presStyleCnt="12" custScaleX="243362" custScaleY="104381">
        <dgm:presLayoutVars>
          <dgm:bulletEnabled val="1"/>
        </dgm:presLayoutVars>
      </dgm:prSet>
      <dgm:spPr/>
    </dgm:pt>
    <dgm:pt modelId="{BF26FD99-5AB6-4A4F-92A4-00CCAEE7836E}" type="pres">
      <dgm:prSet presAssocID="{E770265F-B155-4CCC-8134-4F6CD5F8C55E}" presName="Name13" presStyleLbl="parChTrans1D2" presStyleIdx="4" presStyleCnt="12"/>
      <dgm:spPr/>
    </dgm:pt>
    <dgm:pt modelId="{7607DCDC-5256-4A7C-8032-D8AFEC14C09E}" type="pres">
      <dgm:prSet presAssocID="{37BB1CBA-473F-4C7C-8DC7-FC3A138D2DAB}" presName="childText" presStyleLbl="bgAcc1" presStyleIdx="4" presStyleCnt="12" custScaleX="243362" custScaleY="104381">
        <dgm:presLayoutVars>
          <dgm:bulletEnabled val="1"/>
        </dgm:presLayoutVars>
      </dgm:prSet>
      <dgm:spPr/>
    </dgm:pt>
    <dgm:pt modelId="{0D8A50D6-94E1-4969-8F2B-3C4091E147BC}" type="pres">
      <dgm:prSet presAssocID="{9C6C6E63-6805-421E-8787-85A034534F1F}" presName="Name13" presStyleLbl="parChTrans1D2" presStyleIdx="5" presStyleCnt="12"/>
      <dgm:spPr/>
    </dgm:pt>
    <dgm:pt modelId="{2026C8B2-61DF-43F5-A19A-F12DC2C9EE9D}" type="pres">
      <dgm:prSet presAssocID="{B3A00D4A-29B5-4BD8-AA6F-5CAE521F16FF}" presName="childText" presStyleLbl="bgAcc1" presStyleIdx="5" presStyleCnt="12" custScaleX="243362" custScaleY="104381">
        <dgm:presLayoutVars>
          <dgm:bulletEnabled val="1"/>
        </dgm:presLayoutVars>
      </dgm:prSet>
      <dgm:spPr/>
    </dgm:pt>
    <dgm:pt modelId="{081B7322-22F9-40A6-8959-62902E765ED3}" type="pres">
      <dgm:prSet presAssocID="{EBDB45C8-2E19-4B9C-A3AF-DF24CA1F2C1C}" presName="Name13" presStyleLbl="parChTrans1D2" presStyleIdx="6" presStyleCnt="12"/>
      <dgm:spPr/>
    </dgm:pt>
    <dgm:pt modelId="{0B0D85BB-88D5-49EC-8B06-5BA598BDD46E}" type="pres">
      <dgm:prSet presAssocID="{70C2A87E-178B-4915-A073-9454D2005FA4}" presName="childText" presStyleLbl="bgAcc1" presStyleIdx="6" presStyleCnt="12" custScaleX="243362" custScaleY="104381">
        <dgm:presLayoutVars>
          <dgm:bulletEnabled val="1"/>
        </dgm:presLayoutVars>
      </dgm:prSet>
      <dgm:spPr/>
    </dgm:pt>
    <dgm:pt modelId="{B787E7FA-BB79-4035-ABD1-C18B7E48C146}" type="pres">
      <dgm:prSet presAssocID="{AA4F6B91-599F-4960-8449-B192AFA3514D}" presName="Name13" presStyleLbl="parChTrans1D2" presStyleIdx="7" presStyleCnt="12"/>
      <dgm:spPr/>
    </dgm:pt>
    <dgm:pt modelId="{47E30837-691C-4542-A9B9-A363F289BD94}" type="pres">
      <dgm:prSet presAssocID="{6668F568-B882-4CA2-B5D5-D5E90F24D87A}" presName="childText" presStyleLbl="bgAcc1" presStyleIdx="7" presStyleCnt="12" custScaleX="243362" custScaleY="104381">
        <dgm:presLayoutVars>
          <dgm:bulletEnabled val="1"/>
        </dgm:presLayoutVars>
      </dgm:prSet>
      <dgm:spPr/>
    </dgm:pt>
    <dgm:pt modelId="{71235B4F-9452-4E7D-92BB-12352C067B43}" type="pres">
      <dgm:prSet presAssocID="{6D568BA5-E8E5-4442-9E43-9401D0A50541}" presName="Name13" presStyleLbl="parChTrans1D2" presStyleIdx="8" presStyleCnt="12"/>
      <dgm:spPr/>
    </dgm:pt>
    <dgm:pt modelId="{44BBDEA5-DA83-4721-A58D-17E52535AD54}" type="pres">
      <dgm:prSet presAssocID="{7453080A-A4E3-4CDF-8FC6-8230C8CBB46D}" presName="childText" presStyleLbl="bgAcc1" presStyleIdx="8" presStyleCnt="12" custScaleX="243362" custScaleY="104381">
        <dgm:presLayoutVars>
          <dgm:bulletEnabled val="1"/>
        </dgm:presLayoutVars>
      </dgm:prSet>
      <dgm:spPr/>
    </dgm:pt>
    <dgm:pt modelId="{121C75DC-A335-4544-B383-270A3ED611CC}" type="pres">
      <dgm:prSet presAssocID="{486EC7DE-5359-4D35-BA7E-B78712867250}" presName="Name13" presStyleLbl="parChTrans1D2" presStyleIdx="9" presStyleCnt="12"/>
      <dgm:spPr/>
    </dgm:pt>
    <dgm:pt modelId="{58715C21-9A23-4BEB-9F02-18797B52BAE1}" type="pres">
      <dgm:prSet presAssocID="{C9667080-7BD1-413D-874E-E725A0CF2308}" presName="childText" presStyleLbl="bgAcc1" presStyleIdx="9" presStyleCnt="12" custScaleX="243362" custScaleY="104381">
        <dgm:presLayoutVars>
          <dgm:bulletEnabled val="1"/>
        </dgm:presLayoutVars>
      </dgm:prSet>
      <dgm:spPr/>
    </dgm:pt>
    <dgm:pt modelId="{2A16CBC8-1379-405C-8E75-860E1503FEAC}" type="pres">
      <dgm:prSet presAssocID="{F72C9C91-A584-4F0E-AC86-7306F847FEA7}" presName="Name13" presStyleLbl="parChTrans1D2" presStyleIdx="10" presStyleCnt="12"/>
      <dgm:spPr/>
    </dgm:pt>
    <dgm:pt modelId="{992DECC0-3B5F-4111-B3EC-BD2306082B9C}" type="pres">
      <dgm:prSet presAssocID="{8EAD8B3B-B766-452C-961D-28C0BF3E73EB}" presName="childText" presStyleLbl="bgAcc1" presStyleIdx="10" presStyleCnt="12" custScaleX="243362" custScaleY="104381">
        <dgm:presLayoutVars>
          <dgm:bulletEnabled val="1"/>
        </dgm:presLayoutVars>
      </dgm:prSet>
      <dgm:spPr/>
    </dgm:pt>
    <dgm:pt modelId="{D7E17363-AAE0-470C-A1B3-6706B8CBC71C}" type="pres">
      <dgm:prSet presAssocID="{9934FD6D-02A4-4E82-9C7E-D8C5A34E4BC1}" presName="Name13" presStyleLbl="parChTrans1D2" presStyleIdx="11" presStyleCnt="12"/>
      <dgm:spPr/>
    </dgm:pt>
    <dgm:pt modelId="{03F76A27-E86A-42F2-A7A4-5E5CBB570A96}" type="pres">
      <dgm:prSet presAssocID="{641F06E2-905B-41E2-A520-D6DA861C488F}" presName="childText" presStyleLbl="bgAcc1" presStyleIdx="11" presStyleCnt="12" custScaleX="243362" custScaleY="104381">
        <dgm:presLayoutVars>
          <dgm:bulletEnabled val="1"/>
        </dgm:presLayoutVars>
      </dgm:prSet>
      <dgm:spPr/>
    </dgm:pt>
    <dgm:pt modelId="{776D7F46-F8FD-40D2-BCD0-869A9ADEB4E3}" type="pres">
      <dgm:prSet presAssocID="{93D3E3D5-C9D1-486C-88D7-420999015318}" presName="root" presStyleCnt="0"/>
      <dgm:spPr/>
    </dgm:pt>
    <dgm:pt modelId="{CF51B8E2-A68C-4FA1-8E8E-FD0780A7992B}" type="pres">
      <dgm:prSet presAssocID="{93D3E3D5-C9D1-486C-88D7-420999015318}" presName="rootComposite" presStyleCnt="0"/>
      <dgm:spPr/>
    </dgm:pt>
    <dgm:pt modelId="{F270B8D9-4C7F-4A9F-BC50-9978FD3D5E73}" type="pres">
      <dgm:prSet presAssocID="{93D3E3D5-C9D1-486C-88D7-420999015318}" presName="rootText" presStyleLbl="node1" presStyleIdx="1" presStyleCnt="3" custScaleX="209827" custScaleY="156435" custLinFactNeighborX="61467" custLinFactNeighborY="-3214"/>
      <dgm:spPr/>
    </dgm:pt>
    <dgm:pt modelId="{E1AA534C-BF22-4177-91CE-48FE68AFEC50}" type="pres">
      <dgm:prSet presAssocID="{93D3E3D5-C9D1-486C-88D7-420999015318}" presName="rootConnector" presStyleLbl="node1" presStyleIdx="1" presStyleCnt="3"/>
      <dgm:spPr/>
    </dgm:pt>
    <dgm:pt modelId="{A83FF8A0-1826-4250-B750-196AEE42C01E}" type="pres">
      <dgm:prSet presAssocID="{93D3E3D5-C9D1-486C-88D7-420999015318}" presName="childShape" presStyleCnt="0"/>
      <dgm:spPr/>
    </dgm:pt>
    <dgm:pt modelId="{4DD22FDF-6D15-4648-8AA6-42C91374F631}" type="pres">
      <dgm:prSet presAssocID="{8D304AC6-7D47-4D36-9C5D-C6D2D0C921C9}" presName="root" presStyleCnt="0"/>
      <dgm:spPr/>
    </dgm:pt>
    <dgm:pt modelId="{41F25A79-68B6-484A-8F8D-07F36D6836BE}" type="pres">
      <dgm:prSet presAssocID="{8D304AC6-7D47-4D36-9C5D-C6D2D0C921C9}" presName="rootComposite" presStyleCnt="0"/>
      <dgm:spPr/>
    </dgm:pt>
    <dgm:pt modelId="{ECB7286E-8963-49F4-94CF-91FD6726D02D}" type="pres">
      <dgm:prSet presAssocID="{8D304AC6-7D47-4D36-9C5D-C6D2D0C921C9}" presName="rootText" presStyleLbl="node1" presStyleIdx="2" presStyleCnt="3" custScaleX="243362" custScaleY="104381" custLinFactX="-46794" custLinFactY="133027" custLinFactNeighborX="-100000" custLinFactNeighborY="200000"/>
      <dgm:spPr/>
    </dgm:pt>
    <dgm:pt modelId="{92748D38-6703-4C88-AE7A-337866BE4BDE}" type="pres">
      <dgm:prSet presAssocID="{8D304AC6-7D47-4D36-9C5D-C6D2D0C921C9}" presName="rootConnector" presStyleLbl="node1" presStyleIdx="2" presStyleCnt="3"/>
      <dgm:spPr/>
    </dgm:pt>
    <dgm:pt modelId="{06151359-5EC3-44D4-BF9E-EDFCB282F011}" type="pres">
      <dgm:prSet presAssocID="{8D304AC6-7D47-4D36-9C5D-C6D2D0C921C9}" presName="childShape" presStyleCnt="0"/>
      <dgm:spPr/>
    </dgm:pt>
  </dgm:ptLst>
  <dgm:cxnLst>
    <dgm:cxn modelId="{34289501-C028-4D98-9133-A4D4B32B2D76}" type="presOf" srcId="{641F06E2-905B-41E2-A520-D6DA861C488F}" destId="{03F76A27-E86A-42F2-A7A4-5E5CBB570A96}" srcOrd="0" destOrd="0" presId="urn:microsoft.com/office/officeart/2005/8/layout/hierarchy3"/>
    <dgm:cxn modelId="{34AB4D09-F089-4BC4-A9A3-7703969C1B6B}" srcId="{DD6AF02F-0DA6-4A8E-8BF7-C9D1452EC0AD}" destId="{93D3E3D5-C9D1-486C-88D7-420999015318}" srcOrd="1" destOrd="0" parTransId="{8101CE0B-3982-47B7-92E4-46BE53CB9110}" sibTransId="{97324651-05E0-425D-ADE9-A8193339F1A7}"/>
    <dgm:cxn modelId="{986A4C11-8223-49AA-B499-A7FB0C2A7C81}" type="presOf" srcId="{EBDB45C8-2E19-4B9C-A3AF-DF24CA1F2C1C}" destId="{081B7322-22F9-40A6-8959-62902E765ED3}" srcOrd="0" destOrd="0" presId="urn:microsoft.com/office/officeart/2005/8/layout/hierarchy3"/>
    <dgm:cxn modelId="{D877421B-FD44-4D2A-9D58-706C6EA5B0B9}" type="presOf" srcId="{9934FD6D-02A4-4E82-9C7E-D8C5A34E4BC1}" destId="{D7E17363-AAE0-470C-A1B3-6706B8CBC71C}" srcOrd="0" destOrd="0" presId="urn:microsoft.com/office/officeart/2005/8/layout/hierarchy3"/>
    <dgm:cxn modelId="{75FAA61B-8CF6-4709-9E72-77A37BDA8DA3}" srcId="{932A50FA-E0A2-4CFD-90CB-841E9C63620F}" destId="{C9667080-7BD1-413D-874E-E725A0CF2308}" srcOrd="9" destOrd="0" parTransId="{486EC7DE-5359-4D35-BA7E-B78712867250}" sibTransId="{353770D7-6D10-4183-947B-4F3CE7FBD319}"/>
    <dgm:cxn modelId="{978F4521-8E71-40C3-ABCC-D5641BDAF89E}" srcId="{932A50FA-E0A2-4CFD-90CB-841E9C63620F}" destId="{9745C857-223C-4F16-AC95-42DB90B63810}" srcOrd="0" destOrd="0" parTransId="{C7DF3C1D-CFD5-4878-8B19-43B7124E453D}" sibTransId="{D545EDDE-9126-436E-9CA6-A9196324212F}"/>
    <dgm:cxn modelId="{4C4EE327-EAA8-49A2-9456-E3674F29FD9A}" type="presOf" srcId="{6668F568-B882-4CA2-B5D5-D5E90F24D87A}" destId="{47E30837-691C-4542-A9B9-A363F289BD94}" srcOrd="0" destOrd="0" presId="urn:microsoft.com/office/officeart/2005/8/layout/hierarchy3"/>
    <dgm:cxn modelId="{CF92CE3A-0FB0-4387-B727-67CB67572F73}" type="presOf" srcId="{93D3E3D5-C9D1-486C-88D7-420999015318}" destId="{F270B8D9-4C7F-4A9F-BC50-9978FD3D5E73}" srcOrd="0" destOrd="0" presId="urn:microsoft.com/office/officeart/2005/8/layout/hierarchy3"/>
    <dgm:cxn modelId="{AF2DC43F-6C45-4B89-BF45-89AD8FBA4728}" type="presOf" srcId="{486EC7DE-5359-4D35-BA7E-B78712867250}" destId="{121C75DC-A335-4544-B383-270A3ED611CC}" srcOrd="0" destOrd="0" presId="urn:microsoft.com/office/officeart/2005/8/layout/hierarchy3"/>
    <dgm:cxn modelId="{4B446D42-25F0-43F9-BE55-1177E0D70708}" type="presOf" srcId="{AA4F6B91-599F-4960-8449-B192AFA3514D}" destId="{B787E7FA-BB79-4035-ABD1-C18B7E48C146}" srcOrd="0" destOrd="0" presId="urn:microsoft.com/office/officeart/2005/8/layout/hierarchy3"/>
    <dgm:cxn modelId="{EA279846-6B22-4656-A224-6829C20F8F3F}" srcId="{932A50FA-E0A2-4CFD-90CB-841E9C63620F}" destId="{6668F568-B882-4CA2-B5D5-D5E90F24D87A}" srcOrd="7" destOrd="0" parTransId="{AA4F6B91-599F-4960-8449-B192AFA3514D}" sibTransId="{4C7FDE90-4B18-443F-A68D-6BBA059C41D3}"/>
    <dgm:cxn modelId="{C6B4E04C-F022-4D90-8A6B-6AB814F742CA}" srcId="{932A50FA-E0A2-4CFD-90CB-841E9C63620F}" destId="{881585DC-E338-474F-8E7A-03A36E35C2E1}" srcOrd="2" destOrd="0" parTransId="{69363A83-7D72-488B-8247-F5A6F17FAA08}" sibTransId="{4758081B-6274-4728-AA25-5DE72B0E368E}"/>
    <dgm:cxn modelId="{D9BA3C5A-8D06-4B66-945C-3ADB3160DFFE}" srcId="{932A50FA-E0A2-4CFD-90CB-841E9C63620F}" destId="{B3A00D4A-29B5-4BD8-AA6F-5CAE521F16FF}" srcOrd="5" destOrd="0" parTransId="{9C6C6E63-6805-421E-8787-85A034534F1F}" sibTransId="{80EBAB34-8893-444A-BEE6-FB1433707725}"/>
    <dgm:cxn modelId="{BEB1885E-2305-4DF7-B73F-D7C2C9BE9AA7}" type="presOf" srcId="{82561212-FF9E-488E-A00D-EDBC43EDBEFF}" destId="{902CDFEE-72D6-4820-9FED-D7A6A2CEA65F}" srcOrd="0" destOrd="0" presId="urn:microsoft.com/office/officeart/2005/8/layout/hierarchy3"/>
    <dgm:cxn modelId="{202C1C5F-2688-43E2-B618-25B4C711B0D1}" type="presOf" srcId="{7453080A-A4E3-4CDF-8FC6-8230C8CBB46D}" destId="{44BBDEA5-DA83-4721-A58D-17E52535AD54}" srcOrd="0" destOrd="0" presId="urn:microsoft.com/office/officeart/2005/8/layout/hierarchy3"/>
    <dgm:cxn modelId="{E74F1864-51A7-440D-881E-A4DFE3709586}" type="presOf" srcId="{8EAD8B3B-B766-452C-961D-28C0BF3E73EB}" destId="{992DECC0-3B5F-4111-B3EC-BD2306082B9C}" srcOrd="0" destOrd="0" presId="urn:microsoft.com/office/officeart/2005/8/layout/hierarchy3"/>
    <dgm:cxn modelId="{9B018667-9CD1-4FFF-9718-8CAB5320A4EE}" type="presOf" srcId="{8D304AC6-7D47-4D36-9C5D-C6D2D0C921C9}" destId="{ECB7286E-8963-49F4-94CF-91FD6726D02D}" srcOrd="0" destOrd="0" presId="urn:microsoft.com/office/officeart/2005/8/layout/hierarchy3"/>
    <dgm:cxn modelId="{1E4E7369-D169-4970-A3EF-7F1C34B170EC}" srcId="{932A50FA-E0A2-4CFD-90CB-841E9C63620F}" destId="{8EAD8B3B-B766-452C-961D-28C0BF3E73EB}" srcOrd="10" destOrd="0" parTransId="{F72C9C91-A584-4F0E-AC86-7306F847FEA7}" sibTransId="{EEA66476-F1A1-4F52-A9C7-D5E615D1B24B}"/>
    <dgm:cxn modelId="{0694236C-1859-4F5D-A12B-279C3EABE9B7}" type="presOf" srcId="{F32C298F-6FD3-4745-A3F7-64DE7FA73EE5}" destId="{952C3384-92CB-4DD9-9067-9FD959F45683}" srcOrd="0" destOrd="0" presId="urn:microsoft.com/office/officeart/2005/8/layout/hierarchy3"/>
    <dgm:cxn modelId="{C0940F6E-FBAB-4071-B6D5-23E189F7950B}" type="presOf" srcId="{8D304AC6-7D47-4D36-9C5D-C6D2D0C921C9}" destId="{92748D38-6703-4C88-AE7A-337866BE4BDE}" srcOrd="1" destOrd="0" presId="urn:microsoft.com/office/officeart/2005/8/layout/hierarchy3"/>
    <dgm:cxn modelId="{59034671-4455-470C-A188-6D0FDA76219A}" srcId="{932A50FA-E0A2-4CFD-90CB-841E9C63620F}" destId="{F32C298F-6FD3-4745-A3F7-64DE7FA73EE5}" srcOrd="1" destOrd="0" parTransId="{82561212-FF9E-488E-A00D-EDBC43EDBEFF}" sibTransId="{C9BF101F-0879-43C4-B51D-DB5081EEAE3A}"/>
    <dgm:cxn modelId="{AC557278-8EAE-4EF9-B52D-5BD0324B5A38}" srcId="{932A50FA-E0A2-4CFD-90CB-841E9C63620F}" destId="{7453080A-A4E3-4CDF-8FC6-8230C8CBB46D}" srcOrd="8" destOrd="0" parTransId="{6D568BA5-E8E5-4442-9E43-9401D0A50541}" sibTransId="{5189807B-BC27-45B0-920D-BC823E1428AE}"/>
    <dgm:cxn modelId="{C6180C88-83C7-4804-A7A2-C64B123A4A31}" type="presOf" srcId="{DD6AF02F-0DA6-4A8E-8BF7-C9D1452EC0AD}" destId="{905DF4DB-3601-4E16-99EB-F966B7E05D70}" srcOrd="0" destOrd="0" presId="urn:microsoft.com/office/officeart/2005/8/layout/hierarchy3"/>
    <dgm:cxn modelId="{8347DB89-E927-49E8-B94D-06F0EF67E889}" type="presOf" srcId="{33FDC89A-ED6E-49D3-8139-F3D498F91C8D}" destId="{9DE58BCC-83B1-44C5-B515-4E0765907828}" srcOrd="0" destOrd="0" presId="urn:microsoft.com/office/officeart/2005/8/layout/hierarchy3"/>
    <dgm:cxn modelId="{8CB6B78A-4618-452F-8A02-D851EB29CF4B}" type="presOf" srcId="{E770265F-B155-4CCC-8134-4F6CD5F8C55E}" destId="{BF26FD99-5AB6-4A4F-92A4-00CCAEE7836E}" srcOrd="0" destOrd="0" presId="urn:microsoft.com/office/officeart/2005/8/layout/hierarchy3"/>
    <dgm:cxn modelId="{62279C8D-8754-4CCD-86A4-034401D6D461}" srcId="{932A50FA-E0A2-4CFD-90CB-841E9C63620F}" destId="{33FDC89A-ED6E-49D3-8139-F3D498F91C8D}" srcOrd="3" destOrd="0" parTransId="{870E7448-2539-4EE0-873E-B7028BFB68A9}" sibTransId="{2ACA78F9-ECAD-450C-8523-F39CBB1559F3}"/>
    <dgm:cxn modelId="{88448D8E-C854-420E-B2C8-00891442C2C2}" srcId="{932A50FA-E0A2-4CFD-90CB-841E9C63620F}" destId="{37BB1CBA-473F-4C7C-8DC7-FC3A138D2DAB}" srcOrd="4" destOrd="0" parTransId="{E770265F-B155-4CCC-8134-4F6CD5F8C55E}" sibTransId="{9E30117C-F023-42AC-B918-61ECCA467C2B}"/>
    <dgm:cxn modelId="{2BD31095-9A86-4629-BD5C-D8E893CA32A0}" srcId="{932A50FA-E0A2-4CFD-90CB-841E9C63620F}" destId="{641F06E2-905B-41E2-A520-D6DA861C488F}" srcOrd="11" destOrd="0" parTransId="{9934FD6D-02A4-4E82-9C7E-D8C5A34E4BC1}" sibTransId="{CFB45825-81A1-41C4-86B9-9D1A367C2A7C}"/>
    <dgm:cxn modelId="{4D7E4E9E-82B8-48E0-B8D9-5FF5A31DEFF6}" type="presOf" srcId="{9745C857-223C-4F16-AC95-42DB90B63810}" destId="{25151854-F060-492D-9F75-C2199DDA0799}" srcOrd="0" destOrd="0" presId="urn:microsoft.com/office/officeart/2005/8/layout/hierarchy3"/>
    <dgm:cxn modelId="{6246C0A8-0E20-456A-A424-FB3609D6AB7A}" type="presOf" srcId="{932A50FA-E0A2-4CFD-90CB-841E9C63620F}" destId="{32E429C7-C97B-4A24-B80A-F712DC6C8281}" srcOrd="1" destOrd="0" presId="urn:microsoft.com/office/officeart/2005/8/layout/hierarchy3"/>
    <dgm:cxn modelId="{09AAF2AB-D501-4834-9D34-3736A8B56BDA}" type="presOf" srcId="{93D3E3D5-C9D1-486C-88D7-420999015318}" destId="{E1AA534C-BF22-4177-91CE-48FE68AFEC50}" srcOrd="1" destOrd="0" presId="urn:microsoft.com/office/officeart/2005/8/layout/hierarchy3"/>
    <dgm:cxn modelId="{C7EC4CAD-FC70-4207-85F1-02F45125D9B1}" srcId="{DD6AF02F-0DA6-4A8E-8BF7-C9D1452EC0AD}" destId="{932A50FA-E0A2-4CFD-90CB-841E9C63620F}" srcOrd="0" destOrd="0" parTransId="{EAD6D967-D07D-4AC0-91AF-BA2741A2DA7B}" sibTransId="{754E9DC1-A6C1-4A9D-B735-615D2F4A2178}"/>
    <dgm:cxn modelId="{B7B9EDB3-A257-460F-A034-7B3372E7A09F}" type="presOf" srcId="{B3A00D4A-29B5-4BD8-AA6F-5CAE521F16FF}" destId="{2026C8B2-61DF-43F5-A19A-F12DC2C9EE9D}" srcOrd="0" destOrd="0" presId="urn:microsoft.com/office/officeart/2005/8/layout/hierarchy3"/>
    <dgm:cxn modelId="{EA9388C6-3EE9-407D-A2AC-869AAEA3C15A}" type="presOf" srcId="{932A50FA-E0A2-4CFD-90CB-841E9C63620F}" destId="{F948D8FE-DCF5-4692-8675-AB57EF5E2E19}" srcOrd="0" destOrd="0" presId="urn:microsoft.com/office/officeart/2005/8/layout/hierarchy3"/>
    <dgm:cxn modelId="{6DEA34CB-497A-49F5-B327-0A5012608206}" type="presOf" srcId="{6D568BA5-E8E5-4442-9E43-9401D0A50541}" destId="{71235B4F-9452-4E7D-92BB-12352C067B43}" srcOrd="0" destOrd="0" presId="urn:microsoft.com/office/officeart/2005/8/layout/hierarchy3"/>
    <dgm:cxn modelId="{8B387BCC-F1FB-4D6C-80B6-835DD225C35D}" type="presOf" srcId="{870E7448-2539-4EE0-873E-B7028BFB68A9}" destId="{F2271014-AB5A-45FB-B38C-CE2F4E272232}" srcOrd="0" destOrd="0" presId="urn:microsoft.com/office/officeart/2005/8/layout/hierarchy3"/>
    <dgm:cxn modelId="{AB5328CF-5E86-40E7-B442-20D5DA4E2842}" type="presOf" srcId="{9C6C6E63-6805-421E-8787-85A034534F1F}" destId="{0D8A50D6-94E1-4969-8F2B-3C4091E147BC}" srcOrd="0" destOrd="0" presId="urn:microsoft.com/office/officeart/2005/8/layout/hierarchy3"/>
    <dgm:cxn modelId="{CD8326D9-E7B6-4DAB-B846-80E58FB67B2F}" srcId="{DD6AF02F-0DA6-4A8E-8BF7-C9D1452EC0AD}" destId="{8D304AC6-7D47-4D36-9C5D-C6D2D0C921C9}" srcOrd="2" destOrd="0" parTransId="{F4FC475E-A10D-4EE0-8F14-95DEEB2BF337}" sibTransId="{E880A164-34B5-4B0E-B7EB-D1AE984DC619}"/>
    <dgm:cxn modelId="{906CD6DB-81B5-41E9-BE1E-7D2930439445}" type="presOf" srcId="{881585DC-E338-474F-8E7A-03A36E35C2E1}" destId="{FF5C7864-BCE4-41F6-8AF4-6447A30073B8}" srcOrd="0" destOrd="0" presId="urn:microsoft.com/office/officeart/2005/8/layout/hierarchy3"/>
    <dgm:cxn modelId="{A7D6ECDE-F558-4DCA-9A78-B3D162DA9C4E}" type="presOf" srcId="{C9667080-7BD1-413D-874E-E725A0CF2308}" destId="{58715C21-9A23-4BEB-9F02-18797B52BAE1}" srcOrd="0" destOrd="0" presId="urn:microsoft.com/office/officeart/2005/8/layout/hierarchy3"/>
    <dgm:cxn modelId="{5D7585E6-6D01-4F0B-9BC8-75A1D57056AF}" type="presOf" srcId="{F72C9C91-A584-4F0E-AC86-7306F847FEA7}" destId="{2A16CBC8-1379-405C-8E75-860E1503FEAC}" srcOrd="0" destOrd="0" presId="urn:microsoft.com/office/officeart/2005/8/layout/hierarchy3"/>
    <dgm:cxn modelId="{712651E7-0424-4EB5-967D-1054FE892860}" type="presOf" srcId="{70C2A87E-178B-4915-A073-9454D2005FA4}" destId="{0B0D85BB-88D5-49EC-8B06-5BA598BDD46E}" srcOrd="0" destOrd="0" presId="urn:microsoft.com/office/officeart/2005/8/layout/hierarchy3"/>
    <dgm:cxn modelId="{F35A09E9-1EAC-4305-BAAD-AE3CC8D23B98}" type="presOf" srcId="{69363A83-7D72-488B-8247-F5A6F17FAA08}" destId="{E95E98E5-E94A-477B-9199-9512EBB387B1}" srcOrd="0" destOrd="0" presId="urn:microsoft.com/office/officeart/2005/8/layout/hierarchy3"/>
    <dgm:cxn modelId="{7A943AE9-79F2-4F34-9DEF-DE0E807CDEF3}" type="presOf" srcId="{37BB1CBA-473F-4C7C-8DC7-FC3A138D2DAB}" destId="{7607DCDC-5256-4A7C-8032-D8AFEC14C09E}" srcOrd="0" destOrd="0" presId="urn:microsoft.com/office/officeart/2005/8/layout/hierarchy3"/>
    <dgm:cxn modelId="{1E8373E9-6268-4C4F-A652-96A9B99C3070}" srcId="{932A50FA-E0A2-4CFD-90CB-841E9C63620F}" destId="{70C2A87E-178B-4915-A073-9454D2005FA4}" srcOrd="6" destOrd="0" parTransId="{EBDB45C8-2E19-4B9C-A3AF-DF24CA1F2C1C}" sibTransId="{68A2F9CA-B149-40E0-8F83-6835BE7108DA}"/>
    <dgm:cxn modelId="{C5B5BFF2-4BBF-4EA5-86EE-06A879829433}" type="presOf" srcId="{C7DF3C1D-CFD5-4878-8B19-43B7124E453D}" destId="{9D8CEE57-A917-4598-A522-AD90AF627BD8}" srcOrd="0" destOrd="0" presId="urn:microsoft.com/office/officeart/2005/8/layout/hierarchy3"/>
    <dgm:cxn modelId="{7190E5EC-895D-458E-8EC7-854FE40D4652}" type="presParOf" srcId="{905DF4DB-3601-4E16-99EB-F966B7E05D70}" destId="{056FF630-499B-41B2-A32D-CC638943C07F}" srcOrd="0" destOrd="0" presId="urn:microsoft.com/office/officeart/2005/8/layout/hierarchy3"/>
    <dgm:cxn modelId="{B29B9834-5D89-43BA-8F87-0E626909700D}" type="presParOf" srcId="{056FF630-499B-41B2-A32D-CC638943C07F}" destId="{17C7A729-2E7A-4809-8C61-63B6DD525019}" srcOrd="0" destOrd="0" presId="urn:microsoft.com/office/officeart/2005/8/layout/hierarchy3"/>
    <dgm:cxn modelId="{99BABDF2-E5A1-43B3-BE54-2C0148EA90C0}" type="presParOf" srcId="{17C7A729-2E7A-4809-8C61-63B6DD525019}" destId="{F948D8FE-DCF5-4692-8675-AB57EF5E2E19}" srcOrd="0" destOrd="0" presId="urn:microsoft.com/office/officeart/2005/8/layout/hierarchy3"/>
    <dgm:cxn modelId="{7F4334A8-FADC-4AFF-8EE5-6FA96CAC6832}" type="presParOf" srcId="{17C7A729-2E7A-4809-8C61-63B6DD525019}" destId="{32E429C7-C97B-4A24-B80A-F712DC6C8281}" srcOrd="1" destOrd="0" presId="urn:microsoft.com/office/officeart/2005/8/layout/hierarchy3"/>
    <dgm:cxn modelId="{9EA914F6-931B-49BC-A6D8-B26DB583D4F3}" type="presParOf" srcId="{056FF630-499B-41B2-A32D-CC638943C07F}" destId="{8D15C092-EF1C-46E1-94EE-D7180CFDAED1}" srcOrd="1" destOrd="0" presId="urn:microsoft.com/office/officeart/2005/8/layout/hierarchy3"/>
    <dgm:cxn modelId="{01FA7474-EEC2-49DF-97E4-25EC362C5E9B}" type="presParOf" srcId="{8D15C092-EF1C-46E1-94EE-D7180CFDAED1}" destId="{9D8CEE57-A917-4598-A522-AD90AF627BD8}" srcOrd="0" destOrd="0" presId="urn:microsoft.com/office/officeart/2005/8/layout/hierarchy3"/>
    <dgm:cxn modelId="{0E73B5E6-F955-4CA7-B94A-BA3093B00ABF}" type="presParOf" srcId="{8D15C092-EF1C-46E1-94EE-D7180CFDAED1}" destId="{25151854-F060-492D-9F75-C2199DDA0799}" srcOrd="1" destOrd="0" presId="urn:microsoft.com/office/officeart/2005/8/layout/hierarchy3"/>
    <dgm:cxn modelId="{0452DEB2-D89A-4D7C-9CF4-93CE57546587}" type="presParOf" srcId="{8D15C092-EF1C-46E1-94EE-D7180CFDAED1}" destId="{902CDFEE-72D6-4820-9FED-D7A6A2CEA65F}" srcOrd="2" destOrd="0" presId="urn:microsoft.com/office/officeart/2005/8/layout/hierarchy3"/>
    <dgm:cxn modelId="{A32D45AC-C62C-40E3-82FA-9E59098F40E9}" type="presParOf" srcId="{8D15C092-EF1C-46E1-94EE-D7180CFDAED1}" destId="{952C3384-92CB-4DD9-9067-9FD959F45683}" srcOrd="3" destOrd="0" presId="urn:microsoft.com/office/officeart/2005/8/layout/hierarchy3"/>
    <dgm:cxn modelId="{142B13E7-54C0-494D-9C6E-2B7750383BFA}" type="presParOf" srcId="{8D15C092-EF1C-46E1-94EE-D7180CFDAED1}" destId="{E95E98E5-E94A-477B-9199-9512EBB387B1}" srcOrd="4" destOrd="0" presId="urn:microsoft.com/office/officeart/2005/8/layout/hierarchy3"/>
    <dgm:cxn modelId="{78383E3B-66C6-4425-A348-BBC443D41D27}" type="presParOf" srcId="{8D15C092-EF1C-46E1-94EE-D7180CFDAED1}" destId="{FF5C7864-BCE4-41F6-8AF4-6447A30073B8}" srcOrd="5" destOrd="0" presId="urn:microsoft.com/office/officeart/2005/8/layout/hierarchy3"/>
    <dgm:cxn modelId="{E67028C2-F91C-41C7-B0A1-4061EA495877}" type="presParOf" srcId="{8D15C092-EF1C-46E1-94EE-D7180CFDAED1}" destId="{F2271014-AB5A-45FB-B38C-CE2F4E272232}" srcOrd="6" destOrd="0" presId="urn:microsoft.com/office/officeart/2005/8/layout/hierarchy3"/>
    <dgm:cxn modelId="{1AAAC479-DB75-4CF6-A411-2D8B5A122264}" type="presParOf" srcId="{8D15C092-EF1C-46E1-94EE-D7180CFDAED1}" destId="{9DE58BCC-83B1-44C5-B515-4E0765907828}" srcOrd="7" destOrd="0" presId="urn:microsoft.com/office/officeart/2005/8/layout/hierarchy3"/>
    <dgm:cxn modelId="{E278EE8B-F86C-446A-918F-D2E7FB617780}" type="presParOf" srcId="{8D15C092-EF1C-46E1-94EE-D7180CFDAED1}" destId="{BF26FD99-5AB6-4A4F-92A4-00CCAEE7836E}" srcOrd="8" destOrd="0" presId="urn:microsoft.com/office/officeart/2005/8/layout/hierarchy3"/>
    <dgm:cxn modelId="{6020DF44-DAD9-449A-A5F1-03E6CA768CFA}" type="presParOf" srcId="{8D15C092-EF1C-46E1-94EE-D7180CFDAED1}" destId="{7607DCDC-5256-4A7C-8032-D8AFEC14C09E}" srcOrd="9" destOrd="0" presId="urn:microsoft.com/office/officeart/2005/8/layout/hierarchy3"/>
    <dgm:cxn modelId="{7B5FD5FA-390C-40D8-9088-48096AA637C4}" type="presParOf" srcId="{8D15C092-EF1C-46E1-94EE-D7180CFDAED1}" destId="{0D8A50D6-94E1-4969-8F2B-3C4091E147BC}" srcOrd="10" destOrd="0" presId="urn:microsoft.com/office/officeart/2005/8/layout/hierarchy3"/>
    <dgm:cxn modelId="{9764BADE-0365-4D14-AB39-8F6B94F01C58}" type="presParOf" srcId="{8D15C092-EF1C-46E1-94EE-D7180CFDAED1}" destId="{2026C8B2-61DF-43F5-A19A-F12DC2C9EE9D}" srcOrd="11" destOrd="0" presId="urn:microsoft.com/office/officeart/2005/8/layout/hierarchy3"/>
    <dgm:cxn modelId="{ED746B57-0A7E-43FD-8909-4DA6BD4CC626}" type="presParOf" srcId="{8D15C092-EF1C-46E1-94EE-D7180CFDAED1}" destId="{081B7322-22F9-40A6-8959-62902E765ED3}" srcOrd="12" destOrd="0" presId="urn:microsoft.com/office/officeart/2005/8/layout/hierarchy3"/>
    <dgm:cxn modelId="{5F27C9ED-B142-46C1-BFCC-998072211340}" type="presParOf" srcId="{8D15C092-EF1C-46E1-94EE-D7180CFDAED1}" destId="{0B0D85BB-88D5-49EC-8B06-5BA598BDD46E}" srcOrd="13" destOrd="0" presId="urn:microsoft.com/office/officeart/2005/8/layout/hierarchy3"/>
    <dgm:cxn modelId="{60E93082-5C6E-4D13-8D04-638623C3E0E7}" type="presParOf" srcId="{8D15C092-EF1C-46E1-94EE-D7180CFDAED1}" destId="{B787E7FA-BB79-4035-ABD1-C18B7E48C146}" srcOrd="14" destOrd="0" presId="urn:microsoft.com/office/officeart/2005/8/layout/hierarchy3"/>
    <dgm:cxn modelId="{5B1F695C-9587-4AC8-AED7-4D8D18CB6C2A}" type="presParOf" srcId="{8D15C092-EF1C-46E1-94EE-D7180CFDAED1}" destId="{47E30837-691C-4542-A9B9-A363F289BD94}" srcOrd="15" destOrd="0" presId="urn:microsoft.com/office/officeart/2005/8/layout/hierarchy3"/>
    <dgm:cxn modelId="{5B7A568A-F19C-49B6-A4DC-03329DAA583A}" type="presParOf" srcId="{8D15C092-EF1C-46E1-94EE-D7180CFDAED1}" destId="{71235B4F-9452-4E7D-92BB-12352C067B43}" srcOrd="16" destOrd="0" presId="urn:microsoft.com/office/officeart/2005/8/layout/hierarchy3"/>
    <dgm:cxn modelId="{52F81791-1583-42E3-AE35-71959A7C8957}" type="presParOf" srcId="{8D15C092-EF1C-46E1-94EE-D7180CFDAED1}" destId="{44BBDEA5-DA83-4721-A58D-17E52535AD54}" srcOrd="17" destOrd="0" presId="urn:microsoft.com/office/officeart/2005/8/layout/hierarchy3"/>
    <dgm:cxn modelId="{AA0D5969-702D-4AB7-B930-1D179B7EF77A}" type="presParOf" srcId="{8D15C092-EF1C-46E1-94EE-D7180CFDAED1}" destId="{121C75DC-A335-4544-B383-270A3ED611CC}" srcOrd="18" destOrd="0" presId="urn:microsoft.com/office/officeart/2005/8/layout/hierarchy3"/>
    <dgm:cxn modelId="{27D774D8-6E7C-49A1-97FF-3CD6642CE181}" type="presParOf" srcId="{8D15C092-EF1C-46E1-94EE-D7180CFDAED1}" destId="{58715C21-9A23-4BEB-9F02-18797B52BAE1}" srcOrd="19" destOrd="0" presId="urn:microsoft.com/office/officeart/2005/8/layout/hierarchy3"/>
    <dgm:cxn modelId="{5E9E7C74-2956-4990-BC18-A39C671A3BE1}" type="presParOf" srcId="{8D15C092-EF1C-46E1-94EE-D7180CFDAED1}" destId="{2A16CBC8-1379-405C-8E75-860E1503FEAC}" srcOrd="20" destOrd="0" presId="urn:microsoft.com/office/officeart/2005/8/layout/hierarchy3"/>
    <dgm:cxn modelId="{84B2049B-4F40-4E4F-92F9-BB81B80525AF}" type="presParOf" srcId="{8D15C092-EF1C-46E1-94EE-D7180CFDAED1}" destId="{992DECC0-3B5F-4111-B3EC-BD2306082B9C}" srcOrd="21" destOrd="0" presId="urn:microsoft.com/office/officeart/2005/8/layout/hierarchy3"/>
    <dgm:cxn modelId="{3ED3A838-25B7-43A4-BCAE-A8182D0AFA62}" type="presParOf" srcId="{8D15C092-EF1C-46E1-94EE-D7180CFDAED1}" destId="{D7E17363-AAE0-470C-A1B3-6706B8CBC71C}" srcOrd="22" destOrd="0" presId="urn:microsoft.com/office/officeart/2005/8/layout/hierarchy3"/>
    <dgm:cxn modelId="{A3BF8762-26E8-41A6-B5C4-9F27DFA1F9B8}" type="presParOf" srcId="{8D15C092-EF1C-46E1-94EE-D7180CFDAED1}" destId="{03F76A27-E86A-42F2-A7A4-5E5CBB570A96}" srcOrd="23" destOrd="0" presId="urn:microsoft.com/office/officeart/2005/8/layout/hierarchy3"/>
    <dgm:cxn modelId="{F8AEB425-D7B7-44A7-BB77-BAD4C8774BBB}" type="presParOf" srcId="{905DF4DB-3601-4E16-99EB-F966B7E05D70}" destId="{776D7F46-F8FD-40D2-BCD0-869A9ADEB4E3}" srcOrd="1" destOrd="0" presId="urn:microsoft.com/office/officeart/2005/8/layout/hierarchy3"/>
    <dgm:cxn modelId="{F198CB9D-5D5B-4976-B333-8F05FF0BCC2C}" type="presParOf" srcId="{776D7F46-F8FD-40D2-BCD0-869A9ADEB4E3}" destId="{CF51B8E2-A68C-4FA1-8E8E-FD0780A7992B}" srcOrd="0" destOrd="0" presId="urn:microsoft.com/office/officeart/2005/8/layout/hierarchy3"/>
    <dgm:cxn modelId="{F407F061-659F-490A-AFE5-C3DE8BAE870D}" type="presParOf" srcId="{CF51B8E2-A68C-4FA1-8E8E-FD0780A7992B}" destId="{F270B8D9-4C7F-4A9F-BC50-9978FD3D5E73}" srcOrd="0" destOrd="0" presId="urn:microsoft.com/office/officeart/2005/8/layout/hierarchy3"/>
    <dgm:cxn modelId="{EC7EA9C4-6BC7-4D69-B75F-57C6A7265C5B}" type="presParOf" srcId="{CF51B8E2-A68C-4FA1-8E8E-FD0780A7992B}" destId="{E1AA534C-BF22-4177-91CE-48FE68AFEC50}" srcOrd="1" destOrd="0" presId="urn:microsoft.com/office/officeart/2005/8/layout/hierarchy3"/>
    <dgm:cxn modelId="{93F61B68-3553-4764-BE11-D803B49C712B}" type="presParOf" srcId="{776D7F46-F8FD-40D2-BCD0-869A9ADEB4E3}" destId="{A83FF8A0-1826-4250-B750-196AEE42C01E}" srcOrd="1" destOrd="0" presId="urn:microsoft.com/office/officeart/2005/8/layout/hierarchy3"/>
    <dgm:cxn modelId="{C8C8FD3B-AF2D-4BC3-803F-D73731FE3268}" type="presParOf" srcId="{905DF4DB-3601-4E16-99EB-F966B7E05D70}" destId="{4DD22FDF-6D15-4648-8AA6-42C91374F631}" srcOrd="2" destOrd="0" presId="urn:microsoft.com/office/officeart/2005/8/layout/hierarchy3"/>
    <dgm:cxn modelId="{AF0DD118-A41F-4E2F-AB47-BCBC9BFBC48B}" type="presParOf" srcId="{4DD22FDF-6D15-4648-8AA6-42C91374F631}" destId="{41F25A79-68B6-484A-8F8D-07F36D6836BE}" srcOrd="0" destOrd="0" presId="urn:microsoft.com/office/officeart/2005/8/layout/hierarchy3"/>
    <dgm:cxn modelId="{190B7373-66E5-42E2-BBA8-0343DF213D17}" type="presParOf" srcId="{41F25A79-68B6-484A-8F8D-07F36D6836BE}" destId="{ECB7286E-8963-49F4-94CF-91FD6726D02D}" srcOrd="0" destOrd="0" presId="urn:microsoft.com/office/officeart/2005/8/layout/hierarchy3"/>
    <dgm:cxn modelId="{CF9C9971-DD9D-49BE-9F00-FE83DE90E19B}" type="presParOf" srcId="{41F25A79-68B6-484A-8F8D-07F36D6836BE}" destId="{92748D38-6703-4C88-AE7A-337866BE4BDE}" srcOrd="1" destOrd="0" presId="urn:microsoft.com/office/officeart/2005/8/layout/hierarchy3"/>
    <dgm:cxn modelId="{C21E11F5-93A3-4ED0-A7AC-FEC9373493B7}" type="presParOf" srcId="{4DD22FDF-6D15-4648-8AA6-42C91374F631}" destId="{06151359-5EC3-44D4-BF9E-EDFCB282F01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6AF02F-0DA6-4A8E-8BF7-C9D1452EC0A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32A50FA-E0A2-4CFD-90CB-841E9C63620F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Part I</a:t>
          </a:r>
          <a:endParaRPr lang="en-IN" dirty="0"/>
        </a:p>
      </dgm:t>
    </dgm:pt>
    <dgm:pt modelId="{EAD6D967-D07D-4AC0-91AF-BA2741A2DA7B}" type="parTrans" cxnId="{C7EC4CAD-FC70-4207-85F1-02F45125D9B1}">
      <dgm:prSet/>
      <dgm:spPr/>
      <dgm:t>
        <a:bodyPr/>
        <a:lstStyle/>
        <a:p>
          <a:endParaRPr lang="en-IN"/>
        </a:p>
      </dgm:t>
    </dgm:pt>
    <dgm:pt modelId="{754E9DC1-A6C1-4A9D-B735-615D2F4A2178}" type="sibTrans" cxnId="{C7EC4CAD-FC70-4207-85F1-02F45125D9B1}">
      <dgm:prSet/>
      <dgm:spPr/>
      <dgm:t>
        <a:bodyPr/>
        <a:lstStyle/>
        <a:p>
          <a:endParaRPr lang="en-IN"/>
        </a:p>
      </dgm:t>
    </dgm:pt>
    <dgm:pt modelId="{9745C857-223C-4F16-AC95-42DB90B63810}">
      <dgm:prSet phldrT="[Text]"/>
      <dgm:spPr/>
      <dgm:t>
        <a:bodyPr/>
        <a:lstStyle/>
        <a:p>
          <a:r>
            <a:rPr lang="en-US" dirty="0"/>
            <a:t>Clause 1</a:t>
          </a:r>
          <a:endParaRPr lang="en-IN" dirty="0"/>
        </a:p>
      </dgm:t>
    </dgm:pt>
    <dgm:pt modelId="{C7DF3C1D-CFD5-4878-8B19-43B7124E453D}" type="parTrans" cxnId="{978F4521-8E71-40C3-ABCC-D5641BDAF89E}">
      <dgm:prSet/>
      <dgm:spPr/>
      <dgm:t>
        <a:bodyPr/>
        <a:lstStyle/>
        <a:p>
          <a:endParaRPr lang="en-IN"/>
        </a:p>
      </dgm:t>
    </dgm:pt>
    <dgm:pt modelId="{D545EDDE-9126-436E-9CA6-A9196324212F}" type="sibTrans" cxnId="{978F4521-8E71-40C3-ABCC-D5641BDAF89E}">
      <dgm:prSet/>
      <dgm:spPr/>
      <dgm:t>
        <a:bodyPr/>
        <a:lstStyle/>
        <a:p>
          <a:endParaRPr lang="en-IN"/>
        </a:p>
      </dgm:t>
    </dgm:pt>
    <dgm:pt modelId="{F32C298F-6FD3-4745-A3F7-64DE7FA73EE5}">
      <dgm:prSet phldrT="[Text]"/>
      <dgm:spPr/>
      <dgm:t>
        <a:bodyPr/>
        <a:lstStyle/>
        <a:p>
          <a:r>
            <a:rPr lang="en-US" dirty="0"/>
            <a:t>Clause 2</a:t>
          </a:r>
          <a:endParaRPr lang="en-IN" dirty="0"/>
        </a:p>
      </dgm:t>
    </dgm:pt>
    <dgm:pt modelId="{82561212-FF9E-488E-A00D-EDBC43EDBEFF}" type="parTrans" cxnId="{59034671-4455-470C-A188-6D0FDA76219A}">
      <dgm:prSet/>
      <dgm:spPr/>
      <dgm:t>
        <a:bodyPr/>
        <a:lstStyle/>
        <a:p>
          <a:endParaRPr lang="en-IN"/>
        </a:p>
      </dgm:t>
    </dgm:pt>
    <dgm:pt modelId="{C9BF101F-0879-43C4-B51D-DB5081EEAE3A}" type="sibTrans" cxnId="{59034671-4455-470C-A188-6D0FDA76219A}">
      <dgm:prSet/>
      <dgm:spPr/>
      <dgm:t>
        <a:bodyPr/>
        <a:lstStyle/>
        <a:p>
          <a:endParaRPr lang="en-IN"/>
        </a:p>
      </dgm:t>
    </dgm:pt>
    <dgm:pt modelId="{881585DC-E338-474F-8E7A-03A36E35C2E1}">
      <dgm:prSet phldrT="[Text]"/>
      <dgm:spPr/>
      <dgm:t>
        <a:bodyPr/>
        <a:lstStyle/>
        <a:p>
          <a:r>
            <a:rPr lang="en-US" dirty="0"/>
            <a:t>Clause 3</a:t>
          </a:r>
          <a:endParaRPr lang="en-IN" dirty="0"/>
        </a:p>
      </dgm:t>
    </dgm:pt>
    <dgm:pt modelId="{69363A83-7D72-488B-8247-F5A6F17FAA08}" type="parTrans" cxnId="{C6B4E04C-F022-4D90-8A6B-6AB814F742CA}">
      <dgm:prSet/>
      <dgm:spPr/>
      <dgm:t>
        <a:bodyPr/>
        <a:lstStyle/>
        <a:p>
          <a:endParaRPr lang="en-IN"/>
        </a:p>
      </dgm:t>
    </dgm:pt>
    <dgm:pt modelId="{4758081B-6274-4728-AA25-5DE72B0E368E}" type="sibTrans" cxnId="{C6B4E04C-F022-4D90-8A6B-6AB814F742CA}">
      <dgm:prSet/>
      <dgm:spPr/>
      <dgm:t>
        <a:bodyPr/>
        <a:lstStyle/>
        <a:p>
          <a:endParaRPr lang="en-IN"/>
        </a:p>
      </dgm:t>
    </dgm:pt>
    <dgm:pt modelId="{33FDC89A-ED6E-49D3-8139-F3D498F91C8D}">
      <dgm:prSet phldrT="[Text]"/>
      <dgm:spPr/>
      <dgm:t>
        <a:bodyPr/>
        <a:lstStyle/>
        <a:p>
          <a:r>
            <a:rPr lang="en-US" dirty="0"/>
            <a:t>Clause 4</a:t>
          </a:r>
          <a:endParaRPr lang="en-IN" dirty="0"/>
        </a:p>
      </dgm:t>
    </dgm:pt>
    <dgm:pt modelId="{870E7448-2539-4EE0-873E-B7028BFB68A9}" type="parTrans" cxnId="{62279C8D-8754-4CCD-86A4-034401D6D461}">
      <dgm:prSet/>
      <dgm:spPr/>
      <dgm:t>
        <a:bodyPr/>
        <a:lstStyle/>
        <a:p>
          <a:endParaRPr lang="en-IN"/>
        </a:p>
      </dgm:t>
    </dgm:pt>
    <dgm:pt modelId="{2ACA78F9-ECAD-450C-8523-F39CBB1559F3}" type="sibTrans" cxnId="{62279C8D-8754-4CCD-86A4-034401D6D461}">
      <dgm:prSet/>
      <dgm:spPr/>
      <dgm:t>
        <a:bodyPr/>
        <a:lstStyle/>
        <a:p>
          <a:endParaRPr lang="en-IN"/>
        </a:p>
      </dgm:t>
    </dgm:pt>
    <dgm:pt modelId="{37BB1CBA-473F-4C7C-8DC7-FC3A138D2DAB}">
      <dgm:prSet phldrT="[Text]"/>
      <dgm:spPr/>
      <dgm:t>
        <a:bodyPr/>
        <a:lstStyle/>
        <a:p>
          <a:r>
            <a:rPr lang="en-US" dirty="0"/>
            <a:t>Clause 5</a:t>
          </a:r>
          <a:endParaRPr lang="en-IN" dirty="0"/>
        </a:p>
      </dgm:t>
    </dgm:pt>
    <dgm:pt modelId="{E770265F-B155-4CCC-8134-4F6CD5F8C55E}" type="parTrans" cxnId="{88448D8E-C854-420E-B2C8-00891442C2C2}">
      <dgm:prSet/>
      <dgm:spPr/>
      <dgm:t>
        <a:bodyPr/>
        <a:lstStyle/>
        <a:p>
          <a:endParaRPr lang="en-IN"/>
        </a:p>
      </dgm:t>
    </dgm:pt>
    <dgm:pt modelId="{9E30117C-F023-42AC-B918-61ECCA467C2B}" type="sibTrans" cxnId="{88448D8E-C854-420E-B2C8-00891442C2C2}">
      <dgm:prSet/>
      <dgm:spPr/>
      <dgm:t>
        <a:bodyPr/>
        <a:lstStyle/>
        <a:p>
          <a:endParaRPr lang="en-IN"/>
        </a:p>
      </dgm:t>
    </dgm:pt>
    <dgm:pt modelId="{B3A00D4A-29B5-4BD8-AA6F-5CAE521F16FF}">
      <dgm:prSet phldrT="[Text]"/>
      <dgm:spPr/>
      <dgm:t>
        <a:bodyPr/>
        <a:lstStyle/>
        <a:p>
          <a:r>
            <a:rPr lang="en-US" dirty="0"/>
            <a:t>Clause 6</a:t>
          </a:r>
          <a:endParaRPr lang="en-IN" dirty="0"/>
        </a:p>
      </dgm:t>
    </dgm:pt>
    <dgm:pt modelId="{9C6C6E63-6805-421E-8787-85A034534F1F}" type="parTrans" cxnId="{D9BA3C5A-8D06-4B66-945C-3ADB3160DFFE}">
      <dgm:prSet/>
      <dgm:spPr/>
      <dgm:t>
        <a:bodyPr/>
        <a:lstStyle/>
        <a:p>
          <a:endParaRPr lang="en-IN"/>
        </a:p>
      </dgm:t>
    </dgm:pt>
    <dgm:pt modelId="{80EBAB34-8893-444A-BEE6-FB1433707725}" type="sibTrans" cxnId="{D9BA3C5A-8D06-4B66-945C-3ADB3160DFFE}">
      <dgm:prSet/>
      <dgm:spPr/>
      <dgm:t>
        <a:bodyPr/>
        <a:lstStyle/>
        <a:p>
          <a:endParaRPr lang="en-IN"/>
        </a:p>
      </dgm:t>
    </dgm:pt>
    <dgm:pt modelId="{70C2A87E-178B-4915-A073-9454D2005FA4}">
      <dgm:prSet phldrT="[Text]"/>
      <dgm:spPr/>
      <dgm:t>
        <a:bodyPr/>
        <a:lstStyle/>
        <a:p>
          <a:r>
            <a:rPr lang="en-US" dirty="0"/>
            <a:t>Clause 7</a:t>
          </a:r>
          <a:endParaRPr lang="en-IN" dirty="0"/>
        </a:p>
      </dgm:t>
    </dgm:pt>
    <dgm:pt modelId="{EBDB45C8-2E19-4B9C-A3AF-DF24CA1F2C1C}" type="parTrans" cxnId="{1E8373E9-6268-4C4F-A652-96A9B99C3070}">
      <dgm:prSet/>
      <dgm:spPr/>
      <dgm:t>
        <a:bodyPr/>
        <a:lstStyle/>
        <a:p>
          <a:endParaRPr lang="en-IN"/>
        </a:p>
      </dgm:t>
    </dgm:pt>
    <dgm:pt modelId="{68A2F9CA-B149-40E0-8F83-6835BE7108DA}" type="sibTrans" cxnId="{1E8373E9-6268-4C4F-A652-96A9B99C3070}">
      <dgm:prSet/>
      <dgm:spPr/>
      <dgm:t>
        <a:bodyPr/>
        <a:lstStyle/>
        <a:p>
          <a:endParaRPr lang="en-IN"/>
        </a:p>
      </dgm:t>
    </dgm:pt>
    <dgm:pt modelId="{6668F568-B882-4CA2-B5D5-D5E90F24D87A}">
      <dgm:prSet phldrT="[Text]"/>
      <dgm:spPr/>
      <dgm:t>
        <a:bodyPr/>
        <a:lstStyle/>
        <a:p>
          <a:r>
            <a:rPr lang="en-US" dirty="0"/>
            <a:t>Clause 8</a:t>
          </a:r>
          <a:endParaRPr lang="en-IN" dirty="0"/>
        </a:p>
      </dgm:t>
    </dgm:pt>
    <dgm:pt modelId="{AA4F6B91-599F-4960-8449-B192AFA3514D}" type="parTrans" cxnId="{EA279846-6B22-4656-A224-6829C20F8F3F}">
      <dgm:prSet/>
      <dgm:spPr/>
      <dgm:t>
        <a:bodyPr/>
        <a:lstStyle/>
        <a:p>
          <a:endParaRPr lang="en-IN"/>
        </a:p>
      </dgm:t>
    </dgm:pt>
    <dgm:pt modelId="{4C7FDE90-4B18-443F-A68D-6BBA059C41D3}" type="sibTrans" cxnId="{EA279846-6B22-4656-A224-6829C20F8F3F}">
      <dgm:prSet/>
      <dgm:spPr/>
      <dgm:t>
        <a:bodyPr/>
        <a:lstStyle/>
        <a:p>
          <a:endParaRPr lang="en-IN"/>
        </a:p>
      </dgm:t>
    </dgm:pt>
    <dgm:pt modelId="{7453080A-A4E3-4CDF-8FC6-8230C8CBB46D}">
      <dgm:prSet phldrT="[Text]"/>
      <dgm:spPr/>
      <dgm:t>
        <a:bodyPr/>
        <a:lstStyle/>
        <a:p>
          <a:r>
            <a:rPr lang="en-US" dirty="0"/>
            <a:t>Clause 9</a:t>
          </a:r>
          <a:endParaRPr lang="en-IN" dirty="0"/>
        </a:p>
      </dgm:t>
    </dgm:pt>
    <dgm:pt modelId="{6D568BA5-E8E5-4442-9E43-9401D0A50541}" type="parTrans" cxnId="{AC557278-8EAE-4EF9-B52D-5BD0324B5A38}">
      <dgm:prSet/>
      <dgm:spPr/>
      <dgm:t>
        <a:bodyPr/>
        <a:lstStyle/>
        <a:p>
          <a:endParaRPr lang="en-IN"/>
        </a:p>
      </dgm:t>
    </dgm:pt>
    <dgm:pt modelId="{5189807B-BC27-45B0-920D-BC823E1428AE}" type="sibTrans" cxnId="{AC557278-8EAE-4EF9-B52D-5BD0324B5A38}">
      <dgm:prSet/>
      <dgm:spPr/>
      <dgm:t>
        <a:bodyPr/>
        <a:lstStyle/>
        <a:p>
          <a:endParaRPr lang="en-IN"/>
        </a:p>
      </dgm:t>
    </dgm:pt>
    <dgm:pt modelId="{C9667080-7BD1-413D-874E-E725A0CF2308}">
      <dgm:prSet phldrT="[Text]"/>
      <dgm:spPr/>
      <dgm:t>
        <a:bodyPr/>
        <a:lstStyle/>
        <a:p>
          <a:r>
            <a:rPr lang="en-US" dirty="0"/>
            <a:t>Clause 10</a:t>
          </a:r>
          <a:endParaRPr lang="en-IN" dirty="0"/>
        </a:p>
      </dgm:t>
    </dgm:pt>
    <dgm:pt modelId="{486EC7DE-5359-4D35-BA7E-B78712867250}" type="parTrans" cxnId="{75FAA61B-8CF6-4709-9E72-77A37BDA8DA3}">
      <dgm:prSet/>
      <dgm:spPr/>
      <dgm:t>
        <a:bodyPr/>
        <a:lstStyle/>
        <a:p>
          <a:endParaRPr lang="en-IN"/>
        </a:p>
      </dgm:t>
    </dgm:pt>
    <dgm:pt modelId="{353770D7-6D10-4183-947B-4F3CE7FBD319}" type="sibTrans" cxnId="{75FAA61B-8CF6-4709-9E72-77A37BDA8DA3}">
      <dgm:prSet/>
      <dgm:spPr/>
      <dgm:t>
        <a:bodyPr/>
        <a:lstStyle/>
        <a:p>
          <a:endParaRPr lang="en-IN"/>
        </a:p>
      </dgm:t>
    </dgm:pt>
    <dgm:pt modelId="{93D3E3D5-C9D1-486C-88D7-420999015318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Part II</a:t>
          </a:r>
          <a:endParaRPr lang="en-IN" dirty="0"/>
        </a:p>
      </dgm:t>
    </dgm:pt>
    <dgm:pt modelId="{8101CE0B-3982-47B7-92E4-46BE53CB9110}" type="parTrans" cxnId="{34AB4D09-F089-4BC4-A9A3-7703969C1B6B}">
      <dgm:prSet/>
      <dgm:spPr/>
      <dgm:t>
        <a:bodyPr/>
        <a:lstStyle/>
        <a:p>
          <a:endParaRPr lang="en-IN"/>
        </a:p>
      </dgm:t>
    </dgm:pt>
    <dgm:pt modelId="{97324651-05E0-425D-ADE9-A8193339F1A7}" type="sibTrans" cxnId="{34AB4D09-F089-4BC4-A9A3-7703969C1B6B}">
      <dgm:prSet/>
      <dgm:spPr/>
      <dgm:t>
        <a:bodyPr/>
        <a:lstStyle/>
        <a:p>
          <a:endParaRPr lang="en-IN"/>
        </a:p>
      </dgm:t>
    </dgm:pt>
    <dgm:pt modelId="{8D304AC6-7D47-4D36-9C5D-C6D2D0C921C9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Clause 1</a:t>
          </a:r>
          <a:endParaRPr lang="en-IN" dirty="0"/>
        </a:p>
      </dgm:t>
    </dgm:pt>
    <dgm:pt modelId="{F4FC475E-A10D-4EE0-8F14-95DEEB2BF337}" type="parTrans" cxnId="{CD8326D9-E7B6-4DAB-B846-80E58FB67B2F}">
      <dgm:prSet/>
      <dgm:spPr/>
      <dgm:t>
        <a:bodyPr/>
        <a:lstStyle/>
        <a:p>
          <a:endParaRPr lang="en-IN"/>
        </a:p>
      </dgm:t>
    </dgm:pt>
    <dgm:pt modelId="{E880A164-34B5-4B0E-B7EB-D1AE984DC619}" type="sibTrans" cxnId="{CD8326D9-E7B6-4DAB-B846-80E58FB67B2F}">
      <dgm:prSet/>
      <dgm:spPr/>
      <dgm:t>
        <a:bodyPr/>
        <a:lstStyle/>
        <a:p>
          <a:endParaRPr lang="en-IN"/>
        </a:p>
      </dgm:t>
    </dgm:pt>
    <dgm:pt modelId="{905DF4DB-3601-4E16-99EB-F966B7E05D70}" type="pres">
      <dgm:prSet presAssocID="{DD6AF02F-0DA6-4A8E-8BF7-C9D1452EC0A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56FF630-499B-41B2-A32D-CC638943C07F}" type="pres">
      <dgm:prSet presAssocID="{932A50FA-E0A2-4CFD-90CB-841E9C63620F}" presName="root" presStyleCnt="0"/>
      <dgm:spPr/>
    </dgm:pt>
    <dgm:pt modelId="{17C7A729-2E7A-4809-8C61-63B6DD525019}" type="pres">
      <dgm:prSet presAssocID="{932A50FA-E0A2-4CFD-90CB-841E9C63620F}" presName="rootComposite" presStyleCnt="0"/>
      <dgm:spPr/>
    </dgm:pt>
    <dgm:pt modelId="{F948D8FE-DCF5-4692-8675-AB57EF5E2E19}" type="pres">
      <dgm:prSet presAssocID="{932A50FA-E0A2-4CFD-90CB-841E9C63620F}" presName="rootText" presStyleLbl="node1" presStyleIdx="0" presStyleCnt="3" custScaleX="209827" custScaleY="156435" custLinFactNeighborX="12282" custLinFactNeighborY="-247"/>
      <dgm:spPr/>
    </dgm:pt>
    <dgm:pt modelId="{32E429C7-C97B-4A24-B80A-F712DC6C8281}" type="pres">
      <dgm:prSet presAssocID="{932A50FA-E0A2-4CFD-90CB-841E9C63620F}" presName="rootConnector" presStyleLbl="node1" presStyleIdx="0" presStyleCnt="3"/>
      <dgm:spPr/>
    </dgm:pt>
    <dgm:pt modelId="{8D15C092-EF1C-46E1-94EE-D7180CFDAED1}" type="pres">
      <dgm:prSet presAssocID="{932A50FA-E0A2-4CFD-90CB-841E9C63620F}" presName="childShape" presStyleCnt="0"/>
      <dgm:spPr/>
    </dgm:pt>
    <dgm:pt modelId="{9D8CEE57-A917-4598-A522-AD90AF627BD8}" type="pres">
      <dgm:prSet presAssocID="{C7DF3C1D-CFD5-4878-8B19-43B7124E453D}" presName="Name13" presStyleLbl="parChTrans1D2" presStyleIdx="0" presStyleCnt="10"/>
      <dgm:spPr/>
    </dgm:pt>
    <dgm:pt modelId="{25151854-F060-492D-9F75-C2199DDA0799}" type="pres">
      <dgm:prSet presAssocID="{9745C857-223C-4F16-AC95-42DB90B63810}" presName="childText" presStyleLbl="bgAcc1" presStyleIdx="0" presStyleCnt="10" custScaleX="243362" custScaleY="104381">
        <dgm:presLayoutVars>
          <dgm:bulletEnabled val="1"/>
        </dgm:presLayoutVars>
      </dgm:prSet>
      <dgm:spPr/>
    </dgm:pt>
    <dgm:pt modelId="{902CDFEE-72D6-4820-9FED-D7A6A2CEA65F}" type="pres">
      <dgm:prSet presAssocID="{82561212-FF9E-488E-A00D-EDBC43EDBEFF}" presName="Name13" presStyleLbl="parChTrans1D2" presStyleIdx="1" presStyleCnt="10"/>
      <dgm:spPr/>
    </dgm:pt>
    <dgm:pt modelId="{952C3384-92CB-4DD9-9067-9FD959F45683}" type="pres">
      <dgm:prSet presAssocID="{F32C298F-6FD3-4745-A3F7-64DE7FA73EE5}" presName="childText" presStyleLbl="bgAcc1" presStyleIdx="1" presStyleCnt="10" custScaleX="243362" custScaleY="104381">
        <dgm:presLayoutVars>
          <dgm:bulletEnabled val="1"/>
        </dgm:presLayoutVars>
      </dgm:prSet>
      <dgm:spPr/>
    </dgm:pt>
    <dgm:pt modelId="{E95E98E5-E94A-477B-9199-9512EBB387B1}" type="pres">
      <dgm:prSet presAssocID="{69363A83-7D72-488B-8247-F5A6F17FAA08}" presName="Name13" presStyleLbl="parChTrans1D2" presStyleIdx="2" presStyleCnt="10"/>
      <dgm:spPr/>
    </dgm:pt>
    <dgm:pt modelId="{FF5C7864-BCE4-41F6-8AF4-6447A30073B8}" type="pres">
      <dgm:prSet presAssocID="{881585DC-E338-474F-8E7A-03A36E35C2E1}" presName="childText" presStyleLbl="bgAcc1" presStyleIdx="2" presStyleCnt="10" custScaleX="243362" custScaleY="104381">
        <dgm:presLayoutVars>
          <dgm:bulletEnabled val="1"/>
        </dgm:presLayoutVars>
      </dgm:prSet>
      <dgm:spPr/>
    </dgm:pt>
    <dgm:pt modelId="{F2271014-AB5A-45FB-B38C-CE2F4E272232}" type="pres">
      <dgm:prSet presAssocID="{870E7448-2539-4EE0-873E-B7028BFB68A9}" presName="Name13" presStyleLbl="parChTrans1D2" presStyleIdx="3" presStyleCnt="10"/>
      <dgm:spPr/>
    </dgm:pt>
    <dgm:pt modelId="{9DE58BCC-83B1-44C5-B515-4E0765907828}" type="pres">
      <dgm:prSet presAssocID="{33FDC89A-ED6E-49D3-8139-F3D498F91C8D}" presName="childText" presStyleLbl="bgAcc1" presStyleIdx="3" presStyleCnt="10" custScaleX="243362" custScaleY="104381">
        <dgm:presLayoutVars>
          <dgm:bulletEnabled val="1"/>
        </dgm:presLayoutVars>
      </dgm:prSet>
      <dgm:spPr/>
    </dgm:pt>
    <dgm:pt modelId="{BF26FD99-5AB6-4A4F-92A4-00CCAEE7836E}" type="pres">
      <dgm:prSet presAssocID="{E770265F-B155-4CCC-8134-4F6CD5F8C55E}" presName="Name13" presStyleLbl="parChTrans1D2" presStyleIdx="4" presStyleCnt="10"/>
      <dgm:spPr/>
    </dgm:pt>
    <dgm:pt modelId="{7607DCDC-5256-4A7C-8032-D8AFEC14C09E}" type="pres">
      <dgm:prSet presAssocID="{37BB1CBA-473F-4C7C-8DC7-FC3A138D2DAB}" presName="childText" presStyleLbl="bgAcc1" presStyleIdx="4" presStyleCnt="10" custScaleX="243362" custScaleY="104381">
        <dgm:presLayoutVars>
          <dgm:bulletEnabled val="1"/>
        </dgm:presLayoutVars>
      </dgm:prSet>
      <dgm:spPr/>
    </dgm:pt>
    <dgm:pt modelId="{0D8A50D6-94E1-4969-8F2B-3C4091E147BC}" type="pres">
      <dgm:prSet presAssocID="{9C6C6E63-6805-421E-8787-85A034534F1F}" presName="Name13" presStyleLbl="parChTrans1D2" presStyleIdx="5" presStyleCnt="10"/>
      <dgm:spPr/>
    </dgm:pt>
    <dgm:pt modelId="{2026C8B2-61DF-43F5-A19A-F12DC2C9EE9D}" type="pres">
      <dgm:prSet presAssocID="{B3A00D4A-29B5-4BD8-AA6F-5CAE521F16FF}" presName="childText" presStyleLbl="bgAcc1" presStyleIdx="5" presStyleCnt="10" custScaleX="243362" custScaleY="104381">
        <dgm:presLayoutVars>
          <dgm:bulletEnabled val="1"/>
        </dgm:presLayoutVars>
      </dgm:prSet>
      <dgm:spPr/>
    </dgm:pt>
    <dgm:pt modelId="{081B7322-22F9-40A6-8959-62902E765ED3}" type="pres">
      <dgm:prSet presAssocID="{EBDB45C8-2E19-4B9C-A3AF-DF24CA1F2C1C}" presName="Name13" presStyleLbl="parChTrans1D2" presStyleIdx="6" presStyleCnt="10"/>
      <dgm:spPr/>
    </dgm:pt>
    <dgm:pt modelId="{0B0D85BB-88D5-49EC-8B06-5BA598BDD46E}" type="pres">
      <dgm:prSet presAssocID="{70C2A87E-178B-4915-A073-9454D2005FA4}" presName="childText" presStyleLbl="bgAcc1" presStyleIdx="6" presStyleCnt="10" custScaleX="243362" custScaleY="104381">
        <dgm:presLayoutVars>
          <dgm:bulletEnabled val="1"/>
        </dgm:presLayoutVars>
      </dgm:prSet>
      <dgm:spPr/>
    </dgm:pt>
    <dgm:pt modelId="{B787E7FA-BB79-4035-ABD1-C18B7E48C146}" type="pres">
      <dgm:prSet presAssocID="{AA4F6B91-599F-4960-8449-B192AFA3514D}" presName="Name13" presStyleLbl="parChTrans1D2" presStyleIdx="7" presStyleCnt="10"/>
      <dgm:spPr/>
    </dgm:pt>
    <dgm:pt modelId="{47E30837-691C-4542-A9B9-A363F289BD94}" type="pres">
      <dgm:prSet presAssocID="{6668F568-B882-4CA2-B5D5-D5E90F24D87A}" presName="childText" presStyleLbl="bgAcc1" presStyleIdx="7" presStyleCnt="10" custScaleX="243362" custScaleY="104381">
        <dgm:presLayoutVars>
          <dgm:bulletEnabled val="1"/>
        </dgm:presLayoutVars>
      </dgm:prSet>
      <dgm:spPr/>
    </dgm:pt>
    <dgm:pt modelId="{71235B4F-9452-4E7D-92BB-12352C067B43}" type="pres">
      <dgm:prSet presAssocID="{6D568BA5-E8E5-4442-9E43-9401D0A50541}" presName="Name13" presStyleLbl="parChTrans1D2" presStyleIdx="8" presStyleCnt="10"/>
      <dgm:spPr/>
    </dgm:pt>
    <dgm:pt modelId="{44BBDEA5-DA83-4721-A58D-17E52535AD54}" type="pres">
      <dgm:prSet presAssocID="{7453080A-A4E3-4CDF-8FC6-8230C8CBB46D}" presName="childText" presStyleLbl="bgAcc1" presStyleIdx="8" presStyleCnt="10" custScaleX="243362" custScaleY="104381">
        <dgm:presLayoutVars>
          <dgm:bulletEnabled val="1"/>
        </dgm:presLayoutVars>
      </dgm:prSet>
      <dgm:spPr/>
    </dgm:pt>
    <dgm:pt modelId="{121C75DC-A335-4544-B383-270A3ED611CC}" type="pres">
      <dgm:prSet presAssocID="{486EC7DE-5359-4D35-BA7E-B78712867250}" presName="Name13" presStyleLbl="parChTrans1D2" presStyleIdx="9" presStyleCnt="10"/>
      <dgm:spPr/>
    </dgm:pt>
    <dgm:pt modelId="{58715C21-9A23-4BEB-9F02-18797B52BAE1}" type="pres">
      <dgm:prSet presAssocID="{C9667080-7BD1-413D-874E-E725A0CF2308}" presName="childText" presStyleLbl="bgAcc1" presStyleIdx="9" presStyleCnt="10" custScaleX="243362" custScaleY="104381">
        <dgm:presLayoutVars>
          <dgm:bulletEnabled val="1"/>
        </dgm:presLayoutVars>
      </dgm:prSet>
      <dgm:spPr/>
    </dgm:pt>
    <dgm:pt modelId="{776D7F46-F8FD-40D2-BCD0-869A9ADEB4E3}" type="pres">
      <dgm:prSet presAssocID="{93D3E3D5-C9D1-486C-88D7-420999015318}" presName="root" presStyleCnt="0"/>
      <dgm:spPr/>
    </dgm:pt>
    <dgm:pt modelId="{CF51B8E2-A68C-4FA1-8E8E-FD0780A7992B}" type="pres">
      <dgm:prSet presAssocID="{93D3E3D5-C9D1-486C-88D7-420999015318}" presName="rootComposite" presStyleCnt="0"/>
      <dgm:spPr/>
    </dgm:pt>
    <dgm:pt modelId="{F270B8D9-4C7F-4A9F-BC50-9978FD3D5E73}" type="pres">
      <dgm:prSet presAssocID="{93D3E3D5-C9D1-486C-88D7-420999015318}" presName="rootText" presStyleLbl="node1" presStyleIdx="1" presStyleCnt="3" custScaleX="209827" custScaleY="156435" custLinFactNeighborX="61467" custLinFactNeighborY="-3214"/>
      <dgm:spPr/>
    </dgm:pt>
    <dgm:pt modelId="{E1AA534C-BF22-4177-91CE-48FE68AFEC50}" type="pres">
      <dgm:prSet presAssocID="{93D3E3D5-C9D1-486C-88D7-420999015318}" presName="rootConnector" presStyleLbl="node1" presStyleIdx="1" presStyleCnt="3"/>
      <dgm:spPr/>
    </dgm:pt>
    <dgm:pt modelId="{A83FF8A0-1826-4250-B750-196AEE42C01E}" type="pres">
      <dgm:prSet presAssocID="{93D3E3D5-C9D1-486C-88D7-420999015318}" presName="childShape" presStyleCnt="0"/>
      <dgm:spPr/>
    </dgm:pt>
    <dgm:pt modelId="{4DD22FDF-6D15-4648-8AA6-42C91374F631}" type="pres">
      <dgm:prSet presAssocID="{8D304AC6-7D47-4D36-9C5D-C6D2D0C921C9}" presName="root" presStyleCnt="0"/>
      <dgm:spPr/>
    </dgm:pt>
    <dgm:pt modelId="{41F25A79-68B6-484A-8F8D-07F36D6836BE}" type="pres">
      <dgm:prSet presAssocID="{8D304AC6-7D47-4D36-9C5D-C6D2D0C921C9}" presName="rootComposite" presStyleCnt="0"/>
      <dgm:spPr/>
    </dgm:pt>
    <dgm:pt modelId="{ECB7286E-8963-49F4-94CF-91FD6726D02D}" type="pres">
      <dgm:prSet presAssocID="{8D304AC6-7D47-4D36-9C5D-C6D2D0C921C9}" presName="rootText" presStyleLbl="node1" presStyleIdx="2" presStyleCnt="3" custScaleX="243362" custScaleY="104381" custLinFactX="-14509" custLinFactY="114462" custLinFactNeighborX="-100000" custLinFactNeighborY="200000"/>
      <dgm:spPr/>
    </dgm:pt>
    <dgm:pt modelId="{92748D38-6703-4C88-AE7A-337866BE4BDE}" type="pres">
      <dgm:prSet presAssocID="{8D304AC6-7D47-4D36-9C5D-C6D2D0C921C9}" presName="rootConnector" presStyleLbl="node1" presStyleIdx="2" presStyleCnt="3"/>
      <dgm:spPr/>
    </dgm:pt>
    <dgm:pt modelId="{06151359-5EC3-44D4-BF9E-EDFCB282F011}" type="pres">
      <dgm:prSet presAssocID="{8D304AC6-7D47-4D36-9C5D-C6D2D0C921C9}" presName="childShape" presStyleCnt="0"/>
      <dgm:spPr/>
    </dgm:pt>
  </dgm:ptLst>
  <dgm:cxnLst>
    <dgm:cxn modelId="{34AB4D09-F089-4BC4-A9A3-7703969C1B6B}" srcId="{DD6AF02F-0DA6-4A8E-8BF7-C9D1452EC0AD}" destId="{93D3E3D5-C9D1-486C-88D7-420999015318}" srcOrd="1" destOrd="0" parTransId="{8101CE0B-3982-47B7-92E4-46BE53CB9110}" sibTransId="{97324651-05E0-425D-ADE9-A8193339F1A7}"/>
    <dgm:cxn modelId="{986A4C11-8223-49AA-B499-A7FB0C2A7C81}" type="presOf" srcId="{EBDB45C8-2E19-4B9C-A3AF-DF24CA1F2C1C}" destId="{081B7322-22F9-40A6-8959-62902E765ED3}" srcOrd="0" destOrd="0" presId="urn:microsoft.com/office/officeart/2005/8/layout/hierarchy3"/>
    <dgm:cxn modelId="{75FAA61B-8CF6-4709-9E72-77A37BDA8DA3}" srcId="{932A50FA-E0A2-4CFD-90CB-841E9C63620F}" destId="{C9667080-7BD1-413D-874E-E725A0CF2308}" srcOrd="9" destOrd="0" parTransId="{486EC7DE-5359-4D35-BA7E-B78712867250}" sibTransId="{353770D7-6D10-4183-947B-4F3CE7FBD319}"/>
    <dgm:cxn modelId="{978F4521-8E71-40C3-ABCC-D5641BDAF89E}" srcId="{932A50FA-E0A2-4CFD-90CB-841E9C63620F}" destId="{9745C857-223C-4F16-AC95-42DB90B63810}" srcOrd="0" destOrd="0" parTransId="{C7DF3C1D-CFD5-4878-8B19-43B7124E453D}" sibTransId="{D545EDDE-9126-436E-9CA6-A9196324212F}"/>
    <dgm:cxn modelId="{4C4EE327-EAA8-49A2-9456-E3674F29FD9A}" type="presOf" srcId="{6668F568-B882-4CA2-B5D5-D5E90F24D87A}" destId="{47E30837-691C-4542-A9B9-A363F289BD94}" srcOrd="0" destOrd="0" presId="urn:microsoft.com/office/officeart/2005/8/layout/hierarchy3"/>
    <dgm:cxn modelId="{CF92CE3A-0FB0-4387-B727-67CB67572F73}" type="presOf" srcId="{93D3E3D5-C9D1-486C-88D7-420999015318}" destId="{F270B8D9-4C7F-4A9F-BC50-9978FD3D5E73}" srcOrd="0" destOrd="0" presId="urn:microsoft.com/office/officeart/2005/8/layout/hierarchy3"/>
    <dgm:cxn modelId="{AF2DC43F-6C45-4B89-BF45-89AD8FBA4728}" type="presOf" srcId="{486EC7DE-5359-4D35-BA7E-B78712867250}" destId="{121C75DC-A335-4544-B383-270A3ED611CC}" srcOrd="0" destOrd="0" presId="urn:microsoft.com/office/officeart/2005/8/layout/hierarchy3"/>
    <dgm:cxn modelId="{4B446D42-25F0-43F9-BE55-1177E0D70708}" type="presOf" srcId="{AA4F6B91-599F-4960-8449-B192AFA3514D}" destId="{B787E7FA-BB79-4035-ABD1-C18B7E48C146}" srcOrd="0" destOrd="0" presId="urn:microsoft.com/office/officeart/2005/8/layout/hierarchy3"/>
    <dgm:cxn modelId="{EA279846-6B22-4656-A224-6829C20F8F3F}" srcId="{932A50FA-E0A2-4CFD-90CB-841E9C63620F}" destId="{6668F568-B882-4CA2-B5D5-D5E90F24D87A}" srcOrd="7" destOrd="0" parTransId="{AA4F6B91-599F-4960-8449-B192AFA3514D}" sibTransId="{4C7FDE90-4B18-443F-A68D-6BBA059C41D3}"/>
    <dgm:cxn modelId="{C6B4E04C-F022-4D90-8A6B-6AB814F742CA}" srcId="{932A50FA-E0A2-4CFD-90CB-841E9C63620F}" destId="{881585DC-E338-474F-8E7A-03A36E35C2E1}" srcOrd="2" destOrd="0" parTransId="{69363A83-7D72-488B-8247-F5A6F17FAA08}" sibTransId="{4758081B-6274-4728-AA25-5DE72B0E368E}"/>
    <dgm:cxn modelId="{D9BA3C5A-8D06-4B66-945C-3ADB3160DFFE}" srcId="{932A50FA-E0A2-4CFD-90CB-841E9C63620F}" destId="{B3A00D4A-29B5-4BD8-AA6F-5CAE521F16FF}" srcOrd="5" destOrd="0" parTransId="{9C6C6E63-6805-421E-8787-85A034534F1F}" sibTransId="{80EBAB34-8893-444A-BEE6-FB1433707725}"/>
    <dgm:cxn modelId="{BEB1885E-2305-4DF7-B73F-D7C2C9BE9AA7}" type="presOf" srcId="{82561212-FF9E-488E-A00D-EDBC43EDBEFF}" destId="{902CDFEE-72D6-4820-9FED-D7A6A2CEA65F}" srcOrd="0" destOrd="0" presId="urn:microsoft.com/office/officeart/2005/8/layout/hierarchy3"/>
    <dgm:cxn modelId="{202C1C5F-2688-43E2-B618-25B4C711B0D1}" type="presOf" srcId="{7453080A-A4E3-4CDF-8FC6-8230C8CBB46D}" destId="{44BBDEA5-DA83-4721-A58D-17E52535AD54}" srcOrd="0" destOrd="0" presId="urn:microsoft.com/office/officeart/2005/8/layout/hierarchy3"/>
    <dgm:cxn modelId="{9B018667-9CD1-4FFF-9718-8CAB5320A4EE}" type="presOf" srcId="{8D304AC6-7D47-4D36-9C5D-C6D2D0C921C9}" destId="{ECB7286E-8963-49F4-94CF-91FD6726D02D}" srcOrd="0" destOrd="0" presId="urn:microsoft.com/office/officeart/2005/8/layout/hierarchy3"/>
    <dgm:cxn modelId="{0694236C-1859-4F5D-A12B-279C3EABE9B7}" type="presOf" srcId="{F32C298F-6FD3-4745-A3F7-64DE7FA73EE5}" destId="{952C3384-92CB-4DD9-9067-9FD959F45683}" srcOrd="0" destOrd="0" presId="urn:microsoft.com/office/officeart/2005/8/layout/hierarchy3"/>
    <dgm:cxn modelId="{C0940F6E-FBAB-4071-B6D5-23E189F7950B}" type="presOf" srcId="{8D304AC6-7D47-4D36-9C5D-C6D2D0C921C9}" destId="{92748D38-6703-4C88-AE7A-337866BE4BDE}" srcOrd="1" destOrd="0" presId="urn:microsoft.com/office/officeart/2005/8/layout/hierarchy3"/>
    <dgm:cxn modelId="{59034671-4455-470C-A188-6D0FDA76219A}" srcId="{932A50FA-E0A2-4CFD-90CB-841E9C63620F}" destId="{F32C298F-6FD3-4745-A3F7-64DE7FA73EE5}" srcOrd="1" destOrd="0" parTransId="{82561212-FF9E-488E-A00D-EDBC43EDBEFF}" sibTransId="{C9BF101F-0879-43C4-B51D-DB5081EEAE3A}"/>
    <dgm:cxn modelId="{AC557278-8EAE-4EF9-B52D-5BD0324B5A38}" srcId="{932A50FA-E0A2-4CFD-90CB-841E9C63620F}" destId="{7453080A-A4E3-4CDF-8FC6-8230C8CBB46D}" srcOrd="8" destOrd="0" parTransId="{6D568BA5-E8E5-4442-9E43-9401D0A50541}" sibTransId="{5189807B-BC27-45B0-920D-BC823E1428AE}"/>
    <dgm:cxn modelId="{C6180C88-83C7-4804-A7A2-C64B123A4A31}" type="presOf" srcId="{DD6AF02F-0DA6-4A8E-8BF7-C9D1452EC0AD}" destId="{905DF4DB-3601-4E16-99EB-F966B7E05D70}" srcOrd="0" destOrd="0" presId="urn:microsoft.com/office/officeart/2005/8/layout/hierarchy3"/>
    <dgm:cxn modelId="{8347DB89-E927-49E8-B94D-06F0EF67E889}" type="presOf" srcId="{33FDC89A-ED6E-49D3-8139-F3D498F91C8D}" destId="{9DE58BCC-83B1-44C5-B515-4E0765907828}" srcOrd="0" destOrd="0" presId="urn:microsoft.com/office/officeart/2005/8/layout/hierarchy3"/>
    <dgm:cxn modelId="{8CB6B78A-4618-452F-8A02-D851EB29CF4B}" type="presOf" srcId="{E770265F-B155-4CCC-8134-4F6CD5F8C55E}" destId="{BF26FD99-5AB6-4A4F-92A4-00CCAEE7836E}" srcOrd="0" destOrd="0" presId="urn:microsoft.com/office/officeart/2005/8/layout/hierarchy3"/>
    <dgm:cxn modelId="{62279C8D-8754-4CCD-86A4-034401D6D461}" srcId="{932A50FA-E0A2-4CFD-90CB-841E9C63620F}" destId="{33FDC89A-ED6E-49D3-8139-F3D498F91C8D}" srcOrd="3" destOrd="0" parTransId="{870E7448-2539-4EE0-873E-B7028BFB68A9}" sibTransId="{2ACA78F9-ECAD-450C-8523-F39CBB1559F3}"/>
    <dgm:cxn modelId="{88448D8E-C854-420E-B2C8-00891442C2C2}" srcId="{932A50FA-E0A2-4CFD-90CB-841E9C63620F}" destId="{37BB1CBA-473F-4C7C-8DC7-FC3A138D2DAB}" srcOrd="4" destOrd="0" parTransId="{E770265F-B155-4CCC-8134-4F6CD5F8C55E}" sibTransId="{9E30117C-F023-42AC-B918-61ECCA467C2B}"/>
    <dgm:cxn modelId="{4D7E4E9E-82B8-48E0-B8D9-5FF5A31DEFF6}" type="presOf" srcId="{9745C857-223C-4F16-AC95-42DB90B63810}" destId="{25151854-F060-492D-9F75-C2199DDA0799}" srcOrd="0" destOrd="0" presId="urn:microsoft.com/office/officeart/2005/8/layout/hierarchy3"/>
    <dgm:cxn modelId="{6246C0A8-0E20-456A-A424-FB3609D6AB7A}" type="presOf" srcId="{932A50FA-E0A2-4CFD-90CB-841E9C63620F}" destId="{32E429C7-C97B-4A24-B80A-F712DC6C8281}" srcOrd="1" destOrd="0" presId="urn:microsoft.com/office/officeart/2005/8/layout/hierarchy3"/>
    <dgm:cxn modelId="{09AAF2AB-D501-4834-9D34-3736A8B56BDA}" type="presOf" srcId="{93D3E3D5-C9D1-486C-88D7-420999015318}" destId="{E1AA534C-BF22-4177-91CE-48FE68AFEC50}" srcOrd="1" destOrd="0" presId="urn:microsoft.com/office/officeart/2005/8/layout/hierarchy3"/>
    <dgm:cxn modelId="{C7EC4CAD-FC70-4207-85F1-02F45125D9B1}" srcId="{DD6AF02F-0DA6-4A8E-8BF7-C9D1452EC0AD}" destId="{932A50FA-E0A2-4CFD-90CB-841E9C63620F}" srcOrd="0" destOrd="0" parTransId="{EAD6D967-D07D-4AC0-91AF-BA2741A2DA7B}" sibTransId="{754E9DC1-A6C1-4A9D-B735-615D2F4A2178}"/>
    <dgm:cxn modelId="{B7B9EDB3-A257-460F-A034-7B3372E7A09F}" type="presOf" srcId="{B3A00D4A-29B5-4BD8-AA6F-5CAE521F16FF}" destId="{2026C8B2-61DF-43F5-A19A-F12DC2C9EE9D}" srcOrd="0" destOrd="0" presId="urn:microsoft.com/office/officeart/2005/8/layout/hierarchy3"/>
    <dgm:cxn modelId="{EA9388C6-3EE9-407D-A2AC-869AAEA3C15A}" type="presOf" srcId="{932A50FA-E0A2-4CFD-90CB-841E9C63620F}" destId="{F948D8FE-DCF5-4692-8675-AB57EF5E2E19}" srcOrd="0" destOrd="0" presId="urn:microsoft.com/office/officeart/2005/8/layout/hierarchy3"/>
    <dgm:cxn modelId="{6DEA34CB-497A-49F5-B327-0A5012608206}" type="presOf" srcId="{6D568BA5-E8E5-4442-9E43-9401D0A50541}" destId="{71235B4F-9452-4E7D-92BB-12352C067B43}" srcOrd="0" destOrd="0" presId="urn:microsoft.com/office/officeart/2005/8/layout/hierarchy3"/>
    <dgm:cxn modelId="{8B387BCC-F1FB-4D6C-80B6-835DD225C35D}" type="presOf" srcId="{870E7448-2539-4EE0-873E-B7028BFB68A9}" destId="{F2271014-AB5A-45FB-B38C-CE2F4E272232}" srcOrd="0" destOrd="0" presId="urn:microsoft.com/office/officeart/2005/8/layout/hierarchy3"/>
    <dgm:cxn modelId="{AB5328CF-5E86-40E7-B442-20D5DA4E2842}" type="presOf" srcId="{9C6C6E63-6805-421E-8787-85A034534F1F}" destId="{0D8A50D6-94E1-4969-8F2B-3C4091E147BC}" srcOrd="0" destOrd="0" presId="urn:microsoft.com/office/officeart/2005/8/layout/hierarchy3"/>
    <dgm:cxn modelId="{CD8326D9-E7B6-4DAB-B846-80E58FB67B2F}" srcId="{DD6AF02F-0DA6-4A8E-8BF7-C9D1452EC0AD}" destId="{8D304AC6-7D47-4D36-9C5D-C6D2D0C921C9}" srcOrd="2" destOrd="0" parTransId="{F4FC475E-A10D-4EE0-8F14-95DEEB2BF337}" sibTransId="{E880A164-34B5-4B0E-B7EB-D1AE984DC619}"/>
    <dgm:cxn modelId="{906CD6DB-81B5-41E9-BE1E-7D2930439445}" type="presOf" srcId="{881585DC-E338-474F-8E7A-03A36E35C2E1}" destId="{FF5C7864-BCE4-41F6-8AF4-6447A30073B8}" srcOrd="0" destOrd="0" presId="urn:microsoft.com/office/officeart/2005/8/layout/hierarchy3"/>
    <dgm:cxn modelId="{A7D6ECDE-F558-4DCA-9A78-B3D162DA9C4E}" type="presOf" srcId="{C9667080-7BD1-413D-874E-E725A0CF2308}" destId="{58715C21-9A23-4BEB-9F02-18797B52BAE1}" srcOrd="0" destOrd="0" presId="urn:microsoft.com/office/officeart/2005/8/layout/hierarchy3"/>
    <dgm:cxn modelId="{712651E7-0424-4EB5-967D-1054FE892860}" type="presOf" srcId="{70C2A87E-178B-4915-A073-9454D2005FA4}" destId="{0B0D85BB-88D5-49EC-8B06-5BA598BDD46E}" srcOrd="0" destOrd="0" presId="urn:microsoft.com/office/officeart/2005/8/layout/hierarchy3"/>
    <dgm:cxn modelId="{F35A09E9-1EAC-4305-BAAD-AE3CC8D23B98}" type="presOf" srcId="{69363A83-7D72-488B-8247-F5A6F17FAA08}" destId="{E95E98E5-E94A-477B-9199-9512EBB387B1}" srcOrd="0" destOrd="0" presId="urn:microsoft.com/office/officeart/2005/8/layout/hierarchy3"/>
    <dgm:cxn modelId="{7A943AE9-79F2-4F34-9DEF-DE0E807CDEF3}" type="presOf" srcId="{37BB1CBA-473F-4C7C-8DC7-FC3A138D2DAB}" destId="{7607DCDC-5256-4A7C-8032-D8AFEC14C09E}" srcOrd="0" destOrd="0" presId="urn:microsoft.com/office/officeart/2005/8/layout/hierarchy3"/>
    <dgm:cxn modelId="{1E8373E9-6268-4C4F-A652-96A9B99C3070}" srcId="{932A50FA-E0A2-4CFD-90CB-841E9C63620F}" destId="{70C2A87E-178B-4915-A073-9454D2005FA4}" srcOrd="6" destOrd="0" parTransId="{EBDB45C8-2E19-4B9C-A3AF-DF24CA1F2C1C}" sibTransId="{68A2F9CA-B149-40E0-8F83-6835BE7108DA}"/>
    <dgm:cxn modelId="{C5B5BFF2-4BBF-4EA5-86EE-06A879829433}" type="presOf" srcId="{C7DF3C1D-CFD5-4878-8B19-43B7124E453D}" destId="{9D8CEE57-A917-4598-A522-AD90AF627BD8}" srcOrd="0" destOrd="0" presId="urn:microsoft.com/office/officeart/2005/8/layout/hierarchy3"/>
    <dgm:cxn modelId="{7190E5EC-895D-458E-8EC7-854FE40D4652}" type="presParOf" srcId="{905DF4DB-3601-4E16-99EB-F966B7E05D70}" destId="{056FF630-499B-41B2-A32D-CC638943C07F}" srcOrd="0" destOrd="0" presId="urn:microsoft.com/office/officeart/2005/8/layout/hierarchy3"/>
    <dgm:cxn modelId="{B29B9834-5D89-43BA-8F87-0E626909700D}" type="presParOf" srcId="{056FF630-499B-41B2-A32D-CC638943C07F}" destId="{17C7A729-2E7A-4809-8C61-63B6DD525019}" srcOrd="0" destOrd="0" presId="urn:microsoft.com/office/officeart/2005/8/layout/hierarchy3"/>
    <dgm:cxn modelId="{99BABDF2-E5A1-43B3-BE54-2C0148EA90C0}" type="presParOf" srcId="{17C7A729-2E7A-4809-8C61-63B6DD525019}" destId="{F948D8FE-DCF5-4692-8675-AB57EF5E2E19}" srcOrd="0" destOrd="0" presId="urn:microsoft.com/office/officeart/2005/8/layout/hierarchy3"/>
    <dgm:cxn modelId="{7F4334A8-FADC-4AFF-8EE5-6FA96CAC6832}" type="presParOf" srcId="{17C7A729-2E7A-4809-8C61-63B6DD525019}" destId="{32E429C7-C97B-4A24-B80A-F712DC6C8281}" srcOrd="1" destOrd="0" presId="urn:microsoft.com/office/officeart/2005/8/layout/hierarchy3"/>
    <dgm:cxn modelId="{9EA914F6-931B-49BC-A6D8-B26DB583D4F3}" type="presParOf" srcId="{056FF630-499B-41B2-A32D-CC638943C07F}" destId="{8D15C092-EF1C-46E1-94EE-D7180CFDAED1}" srcOrd="1" destOrd="0" presId="urn:microsoft.com/office/officeart/2005/8/layout/hierarchy3"/>
    <dgm:cxn modelId="{01FA7474-EEC2-49DF-97E4-25EC362C5E9B}" type="presParOf" srcId="{8D15C092-EF1C-46E1-94EE-D7180CFDAED1}" destId="{9D8CEE57-A917-4598-A522-AD90AF627BD8}" srcOrd="0" destOrd="0" presId="urn:microsoft.com/office/officeart/2005/8/layout/hierarchy3"/>
    <dgm:cxn modelId="{0E73B5E6-F955-4CA7-B94A-BA3093B00ABF}" type="presParOf" srcId="{8D15C092-EF1C-46E1-94EE-D7180CFDAED1}" destId="{25151854-F060-492D-9F75-C2199DDA0799}" srcOrd="1" destOrd="0" presId="urn:microsoft.com/office/officeart/2005/8/layout/hierarchy3"/>
    <dgm:cxn modelId="{0452DEB2-D89A-4D7C-9CF4-93CE57546587}" type="presParOf" srcId="{8D15C092-EF1C-46E1-94EE-D7180CFDAED1}" destId="{902CDFEE-72D6-4820-9FED-D7A6A2CEA65F}" srcOrd="2" destOrd="0" presId="urn:microsoft.com/office/officeart/2005/8/layout/hierarchy3"/>
    <dgm:cxn modelId="{A32D45AC-C62C-40E3-82FA-9E59098F40E9}" type="presParOf" srcId="{8D15C092-EF1C-46E1-94EE-D7180CFDAED1}" destId="{952C3384-92CB-4DD9-9067-9FD959F45683}" srcOrd="3" destOrd="0" presId="urn:microsoft.com/office/officeart/2005/8/layout/hierarchy3"/>
    <dgm:cxn modelId="{142B13E7-54C0-494D-9C6E-2B7750383BFA}" type="presParOf" srcId="{8D15C092-EF1C-46E1-94EE-D7180CFDAED1}" destId="{E95E98E5-E94A-477B-9199-9512EBB387B1}" srcOrd="4" destOrd="0" presId="urn:microsoft.com/office/officeart/2005/8/layout/hierarchy3"/>
    <dgm:cxn modelId="{78383E3B-66C6-4425-A348-BBC443D41D27}" type="presParOf" srcId="{8D15C092-EF1C-46E1-94EE-D7180CFDAED1}" destId="{FF5C7864-BCE4-41F6-8AF4-6447A30073B8}" srcOrd="5" destOrd="0" presId="urn:microsoft.com/office/officeart/2005/8/layout/hierarchy3"/>
    <dgm:cxn modelId="{E67028C2-F91C-41C7-B0A1-4061EA495877}" type="presParOf" srcId="{8D15C092-EF1C-46E1-94EE-D7180CFDAED1}" destId="{F2271014-AB5A-45FB-B38C-CE2F4E272232}" srcOrd="6" destOrd="0" presId="urn:microsoft.com/office/officeart/2005/8/layout/hierarchy3"/>
    <dgm:cxn modelId="{1AAAC479-DB75-4CF6-A411-2D8B5A122264}" type="presParOf" srcId="{8D15C092-EF1C-46E1-94EE-D7180CFDAED1}" destId="{9DE58BCC-83B1-44C5-B515-4E0765907828}" srcOrd="7" destOrd="0" presId="urn:microsoft.com/office/officeart/2005/8/layout/hierarchy3"/>
    <dgm:cxn modelId="{E278EE8B-F86C-446A-918F-D2E7FB617780}" type="presParOf" srcId="{8D15C092-EF1C-46E1-94EE-D7180CFDAED1}" destId="{BF26FD99-5AB6-4A4F-92A4-00CCAEE7836E}" srcOrd="8" destOrd="0" presId="urn:microsoft.com/office/officeart/2005/8/layout/hierarchy3"/>
    <dgm:cxn modelId="{6020DF44-DAD9-449A-A5F1-03E6CA768CFA}" type="presParOf" srcId="{8D15C092-EF1C-46E1-94EE-D7180CFDAED1}" destId="{7607DCDC-5256-4A7C-8032-D8AFEC14C09E}" srcOrd="9" destOrd="0" presId="urn:microsoft.com/office/officeart/2005/8/layout/hierarchy3"/>
    <dgm:cxn modelId="{7B5FD5FA-390C-40D8-9088-48096AA637C4}" type="presParOf" srcId="{8D15C092-EF1C-46E1-94EE-D7180CFDAED1}" destId="{0D8A50D6-94E1-4969-8F2B-3C4091E147BC}" srcOrd="10" destOrd="0" presId="urn:microsoft.com/office/officeart/2005/8/layout/hierarchy3"/>
    <dgm:cxn modelId="{9764BADE-0365-4D14-AB39-8F6B94F01C58}" type="presParOf" srcId="{8D15C092-EF1C-46E1-94EE-D7180CFDAED1}" destId="{2026C8B2-61DF-43F5-A19A-F12DC2C9EE9D}" srcOrd="11" destOrd="0" presId="urn:microsoft.com/office/officeart/2005/8/layout/hierarchy3"/>
    <dgm:cxn modelId="{ED746B57-0A7E-43FD-8909-4DA6BD4CC626}" type="presParOf" srcId="{8D15C092-EF1C-46E1-94EE-D7180CFDAED1}" destId="{081B7322-22F9-40A6-8959-62902E765ED3}" srcOrd="12" destOrd="0" presId="urn:microsoft.com/office/officeart/2005/8/layout/hierarchy3"/>
    <dgm:cxn modelId="{5F27C9ED-B142-46C1-BFCC-998072211340}" type="presParOf" srcId="{8D15C092-EF1C-46E1-94EE-D7180CFDAED1}" destId="{0B0D85BB-88D5-49EC-8B06-5BA598BDD46E}" srcOrd="13" destOrd="0" presId="urn:microsoft.com/office/officeart/2005/8/layout/hierarchy3"/>
    <dgm:cxn modelId="{60E93082-5C6E-4D13-8D04-638623C3E0E7}" type="presParOf" srcId="{8D15C092-EF1C-46E1-94EE-D7180CFDAED1}" destId="{B787E7FA-BB79-4035-ABD1-C18B7E48C146}" srcOrd="14" destOrd="0" presId="urn:microsoft.com/office/officeart/2005/8/layout/hierarchy3"/>
    <dgm:cxn modelId="{5B1F695C-9587-4AC8-AED7-4D8D18CB6C2A}" type="presParOf" srcId="{8D15C092-EF1C-46E1-94EE-D7180CFDAED1}" destId="{47E30837-691C-4542-A9B9-A363F289BD94}" srcOrd="15" destOrd="0" presId="urn:microsoft.com/office/officeart/2005/8/layout/hierarchy3"/>
    <dgm:cxn modelId="{5B7A568A-F19C-49B6-A4DC-03329DAA583A}" type="presParOf" srcId="{8D15C092-EF1C-46E1-94EE-D7180CFDAED1}" destId="{71235B4F-9452-4E7D-92BB-12352C067B43}" srcOrd="16" destOrd="0" presId="urn:microsoft.com/office/officeart/2005/8/layout/hierarchy3"/>
    <dgm:cxn modelId="{52F81791-1583-42E3-AE35-71959A7C8957}" type="presParOf" srcId="{8D15C092-EF1C-46E1-94EE-D7180CFDAED1}" destId="{44BBDEA5-DA83-4721-A58D-17E52535AD54}" srcOrd="17" destOrd="0" presId="urn:microsoft.com/office/officeart/2005/8/layout/hierarchy3"/>
    <dgm:cxn modelId="{AA0D5969-702D-4AB7-B930-1D179B7EF77A}" type="presParOf" srcId="{8D15C092-EF1C-46E1-94EE-D7180CFDAED1}" destId="{121C75DC-A335-4544-B383-270A3ED611CC}" srcOrd="18" destOrd="0" presId="urn:microsoft.com/office/officeart/2005/8/layout/hierarchy3"/>
    <dgm:cxn modelId="{27D774D8-6E7C-49A1-97FF-3CD6642CE181}" type="presParOf" srcId="{8D15C092-EF1C-46E1-94EE-D7180CFDAED1}" destId="{58715C21-9A23-4BEB-9F02-18797B52BAE1}" srcOrd="19" destOrd="0" presId="urn:microsoft.com/office/officeart/2005/8/layout/hierarchy3"/>
    <dgm:cxn modelId="{F8AEB425-D7B7-44A7-BB77-BAD4C8774BBB}" type="presParOf" srcId="{905DF4DB-3601-4E16-99EB-F966B7E05D70}" destId="{776D7F46-F8FD-40D2-BCD0-869A9ADEB4E3}" srcOrd="1" destOrd="0" presId="urn:microsoft.com/office/officeart/2005/8/layout/hierarchy3"/>
    <dgm:cxn modelId="{F198CB9D-5D5B-4976-B333-8F05FF0BCC2C}" type="presParOf" srcId="{776D7F46-F8FD-40D2-BCD0-869A9ADEB4E3}" destId="{CF51B8E2-A68C-4FA1-8E8E-FD0780A7992B}" srcOrd="0" destOrd="0" presId="urn:microsoft.com/office/officeart/2005/8/layout/hierarchy3"/>
    <dgm:cxn modelId="{F407F061-659F-490A-AFE5-C3DE8BAE870D}" type="presParOf" srcId="{CF51B8E2-A68C-4FA1-8E8E-FD0780A7992B}" destId="{F270B8D9-4C7F-4A9F-BC50-9978FD3D5E73}" srcOrd="0" destOrd="0" presId="urn:microsoft.com/office/officeart/2005/8/layout/hierarchy3"/>
    <dgm:cxn modelId="{EC7EA9C4-6BC7-4D69-B75F-57C6A7265C5B}" type="presParOf" srcId="{CF51B8E2-A68C-4FA1-8E8E-FD0780A7992B}" destId="{E1AA534C-BF22-4177-91CE-48FE68AFEC50}" srcOrd="1" destOrd="0" presId="urn:microsoft.com/office/officeart/2005/8/layout/hierarchy3"/>
    <dgm:cxn modelId="{93F61B68-3553-4764-BE11-D803B49C712B}" type="presParOf" srcId="{776D7F46-F8FD-40D2-BCD0-869A9ADEB4E3}" destId="{A83FF8A0-1826-4250-B750-196AEE42C01E}" srcOrd="1" destOrd="0" presId="urn:microsoft.com/office/officeart/2005/8/layout/hierarchy3"/>
    <dgm:cxn modelId="{C8C8FD3B-AF2D-4BC3-803F-D73731FE3268}" type="presParOf" srcId="{905DF4DB-3601-4E16-99EB-F966B7E05D70}" destId="{4DD22FDF-6D15-4648-8AA6-42C91374F631}" srcOrd="2" destOrd="0" presId="urn:microsoft.com/office/officeart/2005/8/layout/hierarchy3"/>
    <dgm:cxn modelId="{AF0DD118-A41F-4E2F-AB47-BCBC9BFBC48B}" type="presParOf" srcId="{4DD22FDF-6D15-4648-8AA6-42C91374F631}" destId="{41F25A79-68B6-484A-8F8D-07F36D6836BE}" srcOrd="0" destOrd="0" presId="urn:microsoft.com/office/officeart/2005/8/layout/hierarchy3"/>
    <dgm:cxn modelId="{190B7373-66E5-42E2-BBA8-0343DF213D17}" type="presParOf" srcId="{41F25A79-68B6-484A-8F8D-07F36D6836BE}" destId="{ECB7286E-8963-49F4-94CF-91FD6726D02D}" srcOrd="0" destOrd="0" presId="urn:microsoft.com/office/officeart/2005/8/layout/hierarchy3"/>
    <dgm:cxn modelId="{CF9C9971-DD9D-49BE-9F00-FE83DE90E19B}" type="presParOf" srcId="{41F25A79-68B6-484A-8F8D-07F36D6836BE}" destId="{92748D38-6703-4C88-AE7A-337866BE4BDE}" srcOrd="1" destOrd="0" presId="urn:microsoft.com/office/officeart/2005/8/layout/hierarchy3"/>
    <dgm:cxn modelId="{C21E11F5-93A3-4ED0-A7AC-FEC9373493B7}" type="presParOf" srcId="{4DD22FDF-6D15-4648-8AA6-42C91374F631}" destId="{06151359-5EC3-44D4-BF9E-EDFCB282F01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79A0036-4754-42BB-B72E-6051013DB647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75173BC-2D0F-4021-9E29-48D2ED5FDF72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900" dirty="0"/>
            <a:t>In Publication of Books, Articles &amp; Presentation</a:t>
          </a:r>
          <a:endParaRPr lang="en-US" sz="1900" dirty="0"/>
        </a:p>
      </dgm:t>
    </dgm:pt>
    <dgm:pt modelId="{35E7EFDC-8557-4354-90C9-2164515C73F1}" type="parTrans" cxnId="{C5183B4C-63EA-48D5-983D-90DB54D54C91}">
      <dgm:prSet/>
      <dgm:spPr/>
      <dgm:t>
        <a:bodyPr/>
        <a:lstStyle/>
        <a:p>
          <a:endParaRPr lang="en-US"/>
        </a:p>
      </dgm:t>
    </dgm:pt>
    <dgm:pt modelId="{249597EB-F39B-48E3-BCAC-394B9E51E73F}" type="sibTrans" cxnId="{C5183B4C-63EA-48D5-983D-90DB54D54C91}">
      <dgm:prSet/>
      <dgm:spPr/>
      <dgm:t>
        <a:bodyPr/>
        <a:lstStyle/>
        <a:p>
          <a:endParaRPr lang="en-US"/>
        </a:p>
      </dgm:t>
    </dgm:pt>
    <dgm:pt modelId="{6E75CB0C-CA3C-4CBD-9ADB-5C4923F4675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900" dirty="0"/>
            <a:t>Professional attainments not to be mentioned</a:t>
          </a:r>
          <a:endParaRPr lang="en-US" sz="1900" dirty="0"/>
        </a:p>
      </dgm:t>
    </dgm:pt>
    <dgm:pt modelId="{015BCF98-EE01-49F0-8249-5F49353540DE}" type="parTrans" cxnId="{39101B78-FDD3-4ACF-917C-E74178C4CA0C}">
      <dgm:prSet/>
      <dgm:spPr/>
      <dgm:t>
        <a:bodyPr/>
        <a:lstStyle/>
        <a:p>
          <a:endParaRPr lang="en-US"/>
        </a:p>
      </dgm:t>
    </dgm:pt>
    <dgm:pt modelId="{6BE1FDC2-AF5E-426F-A3FA-CCDFBAD4B45B}" type="sibTrans" cxnId="{39101B78-FDD3-4ACF-917C-E74178C4CA0C}">
      <dgm:prSet/>
      <dgm:spPr/>
      <dgm:t>
        <a:bodyPr/>
        <a:lstStyle/>
        <a:p>
          <a:endParaRPr lang="en-US"/>
        </a:p>
      </dgm:t>
    </dgm:pt>
    <dgm:pt modelId="{55ABCD29-C573-4029-9526-C47505E47BF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900" dirty="0"/>
            <a:t>May mention designation “Chartered Accountant”</a:t>
          </a:r>
          <a:endParaRPr lang="en-US" sz="1900" dirty="0"/>
        </a:p>
      </dgm:t>
    </dgm:pt>
    <dgm:pt modelId="{5AE2A8CE-0186-452E-A478-655EEFC7CB54}" type="parTrans" cxnId="{34A6135A-4862-4886-8153-58C621F66E1C}">
      <dgm:prSet/>
      <dgm:spPr/>
      <dgm:t>
        <a:bodyPr/>
        <a:lstStyle/>
        <a:p>
          <a:endParaRPr lang="en-US"/>
        </a:p>
      </dgm:t>
    </dgm:pt>
    <dgm:pt modelId="{7F858401-79CB-4D66-9C12-91D90358FE8C}" type="sibTrans" cxnId="{34A6135A-4862-4886-8153-58C621F66E1C}">
      <dgm:prSet/>
      <dgm:spPr/>
      <dgm:t>
        <a:bodyPr/>
        <a:lstStyle/>
        <a:p>
          <a:endParaRPr lang="en-US"/>
        </a:p>
      </dgm:t>
    </dgm:pt>
    <dgm:pt modelId="{B3515096-E404-4EE6-8387-55EF3961ABEA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900" dirty="0"/>
            <a:t>May mention the name of the firm</a:t>
          </a:r>
        </a:p>
      </dgm:t>
    </dgm:pt>
    <dgm:pt modelId="{F534DC36-BD4B-471D-9936-EFD7AE7B2A3B}" type="parTrans" cxnId="{D2DBDEA6-3BD0-4087-A8BE-4C065DD3B92E}">
      <dgm:prSet/>
      <dgm:spPr/>
      <dgm:t>
        <a:bodyPr/>
        <a:lstStyle/>
        <a:p>
          <a:endParaRPr lang="en-US"/>
        </a:p>
      </dgm:t>
    </dgm:pt>
    <dgm:pt modelId="{2D5C3D29-573A-4059-A4E8-9D5D0DB1F85E}" type="sibTrans" cxnId="{D2DBDEA6-3BD0-4087-A8BE-4C065DD3B92E}">
      <dgm:prSet/>
      <dgm:spPr/>
      <dgm:t>
        <a:bodyPr/>
        <a:lstStyle/>
        <a:p>
          <a:endParaRPr lang="en-US"/>
        </a:p>
      </dgm:t>
    </dgm:pt>
    <dgm:pt modelId="{444F2302-597C-4122-8E23-4AFAFA3F785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900" dirty="0"/>
            <a:t>Issue of Greeting Cards or Invitations</a:t>
          </a:r>
        </a:p>
      </dgm:t>
    </dgm:pt>
    <dgm:pt modelId="{91A6DEBE-F238-4B10-B66D-BC34E5F63F18}" type="parTrans" cxnId="{09EE9FCC-5A08-4F8D-8C5B-E43D3AC373C9}">
      <dgm:prSet/>
      <dgm:spPr/>
      <dgm:t>
        <a:bodyPr/>
        <a:lstStyle/>
        <a:p>
          <a:endParaRPr lang="en-US"/>
        </a:p>
      </dgm:t>
    </dgm:pt>
    <dgm:pt modelId="{2A6295D6-E974-41BC-BDED-759C0063E010}" type="sibTrans" cxnId="{09EE9FCC-5A08-4F8D-8C5B-E43D3AC373C9}">
      <dgm:prSet/>
      <dgm:spPr/>
      <dgm:t>
        <a:bodyPr/>
        <a:lstStyle/>
        <a:p>
          <a:endParaRPr lang="en-US"/>
        </a:p>
      </dgm:t>
    </dgm:pt>
    <dgm:pt modelId="{96F082D0-BB35-4397-835D-B3FF48775064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Shall not include professional designation, status and qualification, etc.</a:t>
          </a:r>
        </a:p>
      </dgm:t>
    </dgm:pt>
    <dgm:pt modelId="{04AE9388-5D61-4578-86ED-F1705CCC156D}" type="parTrans" cxnId="{5E56FFDC-6005-4832-A119-338F322FB88C}">
      <dgm:prSet/>
      <dgm:spPr/>
      <dgm:t>
        <a:bodyPr/>
        <a:lstStyle/>
        <a:p>
          <a:endParaRPr lang="en-US"/>
        </a:p>
      </dgm:t>
    </dgm:pt>
    <dgm:pt modelId="{8C21EDAB-C18A-4CBD-A365-11F730FDD854}" type="sibTrans" cxnId="{5E56FFDC-6005-4832-A119-338F322FB88C}">
      <dgm:prSet/>
      <dgm:spPr/>
      <dgm:t>
        <a:bodyPr/>
        <a:lstStyle/>
        <a:p>
          <a:endParaRPr lang="en-US"/>
        </a:p>
      </dgm:t>
    </dgm:pt>
    <dgm:pt modelId="{B1B05C26-5DBD-430D-A981-7E988B1C1656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Permitted for marriages, religious functions, office openings</a:t>
          </a:r>
        </a:p>
      </dgm:t>
    </dgm:pt>
    <dgm:pt modelId="{2F208AF8-96DD-4B91-A713-60A06115045F}" type="parTrans" cxnId="{58D378C9-C29D-47EC-A628-7B2929BAB383}">
      <dgm:prSet/>
      <dgm:spPr/>
      <dgm:t>
        <a:bodyPr/>
        <a:lstStyle/>
        <a:p>
          <a:endParaRPr lang="en-US"/>
        </a:p>
      </dgm:t>
    </dgm:pt>
    <dgm:pt modelId="{5A2168AD-8109-4400-88F4-AF8B467DCB9A}" type="sibTrans" cxnId="{58D378C9-C29D-47EC-A628-7B2929BAB383}">
      <dgm:prSet/>
      <dgm:spPr/>
      <dgm:t>
        <a:bodyPr/>
        <a:lstStyle/>
        <a:p>
          <a:endParaRPr lang="en-US"/>
        </a:p>
      </dgm:t>
    </dgm:pt>
    <dgm:pt modelId="{576C759C-DAC3-4C5C-A3AD-45E7D1A7E3E7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To be sent only to clients, relatives and friends</a:t>
          </a:r>
        </a:p>
      </dgm:t>
    </dgm:pt>
    <dgm:pt modelId="{2B535CCB-F077-464E-8CD3-A246004981CE}" type="parTrans" cxnId="{06A66A60-B81A-438F-9148-40C0A1370E82}">
      <dgm:prSet/>
      <dgm:spPr/>
      <dgm:t>
        <a:bodyPr/>
        <a:lstStyle/>
        <a:p>
          <a:endParaRPr lang="en-US"/>
        </a:p>
      </dgm:t>
    </dgm:pt>
    <dgm:pt modelId="{5C1F9CC6-21A2-4600-83BC-199BD90FB704}" type="sibTrans" cxnId="{06A66A60-B81A-438F-9148-40C0A1370E82}">
      <dgm:prSet/>
      <dgm:spPr/>
      <dgm:t>
        <a:bodyPr/>
        <a:lstStyle/>
        <a:p>
          <a:endParaRPr lang="en-US"/>
        </a:p>
      </dgm:t>
    </dgm:pt>
    <dgm:pt modelId="{2F874DAB-8CB3-480E-88BD-B40FC4601E0D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800" dirty="0"/>
            <a:t>May mention designation “Chartered Accountant” and name of firm</a:t>
          </a:r>
          <a:endParaRPr lang="en-US" sz="1800" dirty="0"/>
        </a:p>
      </dgm:t>
    </dgm:pt>
    <dgm:pt modelId="{4E090AB5-8FA8-49C8-A623-49BE138847AD}" type="parTrans" cxnId="{36D9D8B4-E0F8-433C-A0E7-61BB1BF5AC4B}">
      <dgm:prSet/>
      <dgm:spPr/>
      <dgm:t>
        <a:bodyPr/>
        <a:lstStyle/>
        <a:p>
          <a:endParaRPr lang="en-US"/>
        </a:p>
      </dgm:t>
    </dgm:pt>
    <dgm:pt modelId="{7F02DE88-CB58-463F-B77D-6ADFD91B15B2}" type="sibTrans" cxnId="{36D9D8B4-E0F8-433C-A0E7-61BB1BF5AC4B}">
      <dgm:prSet/>
      <dgm:spPr/>
      <dgm:t>
        <a:bodyPr/>
        <a:lstStyle/>
        <a:p>
          <a:endParaRPr lang="en-US"/>
        </a:p>
      </dgm:t>
    </dgm:pt>
    <dgm:pt modelId="{E085AE3A-DDF6-42EA-8FFB-BB1E9F5EE5F8}" type="pres">
      <dgm:prSet presAssocID="{379A0036-4754-42BB-B72E-6051013DB647}" presName="Name0" presStyleCnt="0">
        <dgm:presLayoutVars>
          <dgm:dir/>
          <dgm:animLvl val="lvl"/>
          <dgm:resizeHandles val="exact"/>
        </dgm:presLayoutVars>
      </dgm:prSet>
      <dgm:spPr/>
    </dgm:pt>
    <dgm:pt modelId="{D7BB6C49-E77A-4F10-8F11-063B0FBD2D0B}" type="pres">
      <dgm:prSet presAssocID="{444F2302-597C-4122-8E23-4AFAFA3F785B}" presName="boxAndChildren" presStyleCnt="0"/>
      <dgm:spPr/>
    </dgm:pt>
    <dgm:pt modelId="{D2251806-957C-4A01-AFBC-BF87C1990C0B}" type="pres">
      <dgm:prSet presAssocID="{444F2302-597C-4122-8E23-4AFAFA3F785B}" presName="parentTextBox" presStyleLbl="alignNode1" presStyleIdx="0" presStyleCnt="2" custScaleY="149035"/>
      <dgm:spPr/>
    </dgm:pt>
    <dgm:pt modelId="{C15ED775-E969-4EA4-9C7B-DDEECEDBA0AA}" type="pres">
      <dgm:prSet presAssocID="{444F2302-597C-4122-8E23-4AFAFA3F785B}" presName="descendantBox" presStyleLbl="bgAccFollowNode1" presStyleIdx="0" presStyleCnt="2" custScaleY="160974"/>
      <dgm:spPr/>
    </dgm:pt>
    <dgm:pt modelId="{15CFDCBF-B01E-4471-9E6A-B29BAE8E9061}" type="pres">
      <dgm:prSet presAssocID="{249597EB-F39B-48E3-BCAC-394B9E51E73F}" presName="sp" presStyleCnt="0"/>
      <dgm:spPr/>
    </dgm:pt>
    <dgm:pt modelId="{6C97EC0D-07C7-4D0A-8764-5628329194F0}" type="pres">
      <dgm:prSet presAssocID="{775173BC-2D0F-4021-9E29-48D2ED5FDF72}" presName="arrowAndChildren" presStyleCnt="0"/>
      <dgm:spPr/>
    </dgm:pt>
    <dgm:pt modelId="{3B6A5B96-19E1-4E04-B56A-925A4148CAB7}" type="pres">
      <dgm:prSet presAssocID="{775173BC-2D0F-4021-9E29-48D2ED5FDF72}" presName="parentTextArrow" presStyleLbl="node1" presStyleIdx="0" presStyleCnt="0"/>
      <dgm:spPr/>
    </dgm:pt>
    <dgm:pt modelId="{94F074A8-978D-405D-AC3B-3D5D9B2C9484}" type="pres">
      <dgm:prSet presAssocID="{775173BC-2D0F-4021-9E29-48D2ED5FDF72}" presName="arrow" presStyleLbl="alignNode1" presStyleIdx="1" presStyleCnt="2"/>
      <dgm:spPr/>
    </dgm:pt>
    <dgm:pt modelId="{3C023857-7396-431C-A056-324F5117AF60}" type="pres">
      <dgm:prSet presAssocID="{775173BC-2D0F-4021-9E29-48D2ED5FDF72}" presName="descendantArrow" presStyleLbl="bgAccFollowNode1" presStyleIdx="1" presStyleCnt="2"/>
      <dgm:spPr/>
    </dgm:pt>
  </dgm:ptLst>
  <dgm:cxnLst>
    <dgm:cxn modelId="{2DFC9626-CF6D-4507-A32A-E5536C29B9B3}" type="presOf" srcId="{444F2302-597C-4122-8E23-4AFAFA3F785B}" destId="{D2251806-957C-4A01-AFBC-BF87C1990C0B}" srcOrd="0" destOrd="0" presId="urn:microsoft.com/office/officeart/2016/7/layout/VerticalDownArrowProcess"/>
    <dgm:cxn modelId="{3EDB042D-51F6-42AB-BFFD-9A4AB99FC1E1}" type="presOf" srcId="{2F874DAB-8CB3-480E-88BD-B40FC4601E0D}" destId="{C15ED775-E969-4EA4-9C7B-DDEECEDBA0AA}" srcOrd="0" destOrd="3" presId="urn:microsoft.com/office/officeart/2016/7/layout/VerticalDownArrowProcess"/>
    <dgm:cxn modelId="{9162372D-BB42-49E2-9381-0F5927FCFC76}" type="presOf" srcId="{379A0036-4754-42BB-B72E-6051013DB647}" destId="{E085AE3A-DDF6-42EA-8FFB-BB1E9F5EE5F8}" srcOrd="0" destOrd="0" presId="urn:microsoft.com/office/officeart/2016/7/layout/VerticalDownArrowProcess"/>
    <dgm:cxn modelId="{61E2EA30-64D5-462F-93C2-8D6BB08A71A0}" type="presOf" srcId="{96F082D0-BB35-4397-835D-B3FF48775064}" destId="{C15ED775-E969-4EA4-9C7B-DDEECEDBA0AA}" srcOrd="0" destOrd="0" presId="urn:microsoft.com/office/officeart/2016/7/layout/VerticalDownArrowProcess"/>
    <dgm:cxn modelId="{C5183B4C-63EA-48D5-983D-90DB54D54C91}" srcId="{379A0036-4754-42BB-B72E-6051013DB647}" destId="{775173BC-2D0F-4021-9E29-48D2ED5FDF72}" srcOrd="0" destOrd="0" parTransId="{35E7EFDC-8557-4354-90C9-2164515C73F1}" sibTransId="{249597EB-F39B-48E3-BCAC-394B9E51E73F}"/>
    <dgm:cxn modelId="{34A6135A-4862-4886-8153-58C621F66E1C}" srcId="{775173BC-2D0F-4021-9E29-48D2ED5FDF72}" destId="{55ABCD29-C573-4029-9526-C47505E47BF8}" srcOrd="1" destOrd="0" parTransId="{5AE2A8CE-0186-452E-A478-655EEFC7CB54}" sibTransId="{7F858401-79CB-4D66-9C12-91D90358FE8C}"/>
    <dgm:cxn modelId="{36FD5F5F-FD07-4950-B694-AF4D335721AA}" type="presOf" srcId="{55ABCD29-C573-4029-9526-C47505E47BF8}" destId="{3C023857-7396-431C-A056-324F5117AF60}" srcOrd="0" destOrd="1" presId="urn:microsoft.com/office/officeart/2016/7/layout/VerticalDownArrowProcess"/>
    <dgm:cxn modelId="{06A66A60-B81A-438F-9148-40C0A1370E82}" srcId="{444F2302-597C-4122-8E23-4AFAFA3F785B}" destId="{576C759C-DAC3-4C5C-A3AD-45E7D1A7E3E7}" srcOrd="2" destOrd="0" parTransId="{2B535CCB-F077-464E-8CD3-A246004981CE}" sibTransId="{5C1F9CC6-21A2-4600-83BC-199BD90FB704}"/>
    <dgm:cxn modelId="{51C69562-8F39-42D2-A66C-C0CD89694BE2}" type="presOf" srcId="{775173BC-2D0F-4021-9E29-48D2ED5FDF72}" destId="{3B6A5B96-19E1-4E04-B56A-925A4148CAB7}" srcOrd="0" destOrd="0" presId="urn:microsoft.com/office/officeart/2016/7/layout/VerticalDownArrowProcess"/>
    <dgm:cxn modelId="{EE44436B-B5C7-436B-BE95-B571F63E8928}" type="presOf" srcId="{576C759C-DAC3-4C5C-A3AD-45E7D1A7E3E7}" destId="{C15ED775-E969-4EA4-9C7B-DDEECEDBA0AA}" srcOrd="0" destOrd="2" presId="urn:microsoft.com/office/officeart/2016/7/layout/VerticalDownArrowProcess"/>
    <dgm:cxn modelId="{39101B78-FDD3-4ACF-917C-E74178C4CA0C}" srcId="{775173BC-2D0F-4021-9E29-48D2ED5FDF72}" destId="{6E75CB0C-CA3C-4CBD-9ADB-5C4923F46750}" srcOrd="0" destOrd="0" parTransId="{015BCF98-EE01-49F0-8249-5F49353540DE}" sibTransId="{6BE1FDC2-AF5E-426F-A3FA-CCDFBAD4B45B}"/>
    <dgm:cxn modelId="{C6AB409A-2A47-4395-A538-6B42E2EA52FD}" type="presOf" srcId="{775173BC-2D0F-4021-9E29-48D2ED5FDF72}" destId="{94F074A8-978D-405D-AC3B-3D5D9B2C9484}" srcOrd="1" destOrd="0" presId="urn:microsoft.com/office/officeart/2016/7/layout/VerticalDownArrowProcess"/>
    <dgm:cxn modelId="{D2DBDEA6-3BD0-4087-A8BE-4C065DD3B92E}" srcId="{775173BC-2D0F-4021-9E29-48D2ED5FDF72}" destId="{B3515096-E404-4EE6-8387-55EF3961ABEA}" srcOrd="2" destOrd="0" parTransId="{F534DC36-BD4B-471D-9936-EFD7AE7B2A3B}" sibTransId="{2D5C3D29-573A-4059-A4E8-9D5D0DB1F85E}"/>
    <dgm:cxn modelId="{36D9D8B4-E0F8-433C-A0E7-61BB1BF5AC4B}" srcId="{444F2302-597C-4122-8E23-4AFAFA3F785B}" destId="{2F874DAB-8CB3-480E-88BD-B40FC4601E0D}" srcOrd="3" destOrd="0" parTransId="{4E090AB5-8FA8-49C8-A623-49BE138847AD}" sibTransId="{7F02DE88-CB58-463F-B77D-6ADFD91B15B2}"/>
    <dgm:cxn modelId="{0DF9BEB6-3E5E-491E-9074-C87241E612B6}" type="presOf" srcId="{B1B05C26-5DBD-430D-A981-7E988B1C1656}" destId="{C15ED775-E969-4EA4-9C7B-DDEECEDBA0AA}" srcOrd="0" destOrd="1" presId="urn:microsoft.com/office/officeart/2016/7/layout/VerticalDownArrowProcess"/>
    <dgm:cxn modelId="{58D378C9-C29D-47EC-A628-7B2929BAB383}" srcId="{444F2302-597C-4122-8E23-4AFAFA3F785B}" destId="{B1B05C26-5DBD-430D-A981-7E988B1C1656}" srcOrd="1" destOrd="0" parTransId="{2F208AF8-96DD-4B91-A713-60A06115045F}" sibTransId="{5A2168AD-8109-4400-88F4-AF8B467DCB9A}"/>
    <dgm:cxn modelId="{09EE9FCC-5A08-4F8D-8C5B-E43D3AC373C9}" srcId="{379A0036-4754-42BB-B72E-6051013DB647}" destId="{444F2302-597C-4122-8E23-4AFAFA3F785B}" srcOrd="1" destOrd="0" parTransId="{91A6DEBE-F238-4B10-B66D-BC34E5F63F18}" sibTransId="{2A6295D6-E974-41BC-BDED-759C0063E010}"/>
    <dgm:cxn modelId="{5E56FFDC-6005-4832-A119-338F322FB88C}" srcId="{444F2302-597C-4122-8E23-4AFAFA3F785B}" destId="{96F082D0-BB35-4397-835D-B3FF48775064}" srcOrd="0" destOrd="0" parTransId="{04AE9388-5D61-4578-86ED-F1705CCC156D}" sibTransId="{8C21EDAB-C18A-4CBD-A365-11F730FDD854}"/>
    <dgm:cxn modelId="{EB2014EA-FC24-421F-AC88-11ECABBA9043}" type="presOf" srcId="{B3515096-E404-4EE6-8387-55EF3961ABEA}" destId="{3C023857-7396-431C-A056-324F5117AF60}" srcOrd="0" destOrd="2" presId="urn:microsoft.com/office/officeart/2016/7/layout/VerticalDownArrowProcess"/>
    <dgm:cxn modelId="{CE964AF9-15E6-4AF9-8F38-5B2216E79C6F}" type="presOf" srcId="{6E75CB0C-CA3C-4CBD-9ADB-5C4923F46750}" destId="{3C023857-7396-431C-A056-324F5117AF60}" srcOrd="0" destOrd="0" presId="urn:microsoft.com/office/officeart/2016/7/layout/VerticalDownArrowProcess"/>
    <dgm:cxn modelId="{223109A1-1AF1-4B98-9E75-2B52DA264F38}" type="presParOf" srcId="{E085AE3A-DDF6-42EA-8FFB-BB1E9F5EE5F8}" destId="{D7BB6C49-E77A-4F10-8F11-063B0FBD2D0B}" srcOrd="0" destOrd="0" presId="urn:microsoft.com/office/officeart/2016/7/layout/VerticalDownArrowProcess"/>
    <dgm:cxn modelId="{99E6B44D-D309-4290-BD6A-31C1BBA3B12C}" type="presParOf" srcId="{D7BB6C49-E77A-4F10-8F11-063B0FBD2D0B}" destId="{D2251806-957C-4A01-AFBC-BF87C1990C0B}" srcOrd="0" destOrd="0" presId="urn:microsoft.com/office/officeart/2016/7/layout/VerticalDownArrowProcess"/>
    <dgm:cxn modelId="{79EEC505-55B7-49C1-8A19-55CDC3142230}" type="presParOf" srcId="{D7BB6C49-E77A-4F10-8F11-063B0FBD2D0B}" destId="{C15ED775-E969-4EA4-9C7B-DDEECEDBA0AA}" srcOrd="1" destOrd="0" presId="urn:microsoft.com/office/officeart/2016/7/layout/VerticalDownArrowProcess"/>
    <dgm:cxn modelId="{1ED0330F-D20B-4BE0-ADAE-AF6035498124}" type="presParOf" srcId="{E085AE3A-DDF6-42EA-8FFB-BB1E9F5EE5F8}" destId="{15CFDCBF-B01E-4471-9E6A-B29BAE8E9061}" srcOrd="1" destOrd="0" presId="urn:microsoft.com/office/officeart/2016/7/layout/VerticalDownArrowProcess"/>
    <dgm:cxn modelId="{77F320DC-0128-468A-A46C-441B99A885F3}" type="presParOf" srcId="{E085AE3A-DDF6-42EA-8FFB-BB1E9F5EE5F8}" destId="{6C97EC0D-07C7-4D0A-8764-5628329194F0}" srcOrd="2" destOrd="0" presId="urn:microsoft.com/office/officeart/2016/7/layout/VerticalDownArrowProcess"/>
    <dgm:cxn modelId="{FBEC69A7-5349-4FE3-A511-F17CD90539B0}" type="presParOf" srcId="{6C97EC0D-07C7-4D0A-8764-5628329194F0}" destId="{3B6A5B96-19E1-4E04-B56A-925A4148CAB7}" srcOrd="0" destOrd="0" presId="urn:microsoft.com/office/officeart/2016/7/layout/VerticalDownArrowProcess"/>
    <dgm:cxn modelId="{ADFA58F8-D1B3-4ABB-899E-55B0ECA9D5A5}" type="presParOf" srcId="{6C97EC0D-07C7-4D0A-8764-5628329194F0}" destId="{94F074A8-978D-405D-AC3B-3D5D9B2C9484}" srcOrd="1" destOrd="0" presId="urn:microsoft.com/office/officeart/2016/7/layout/VerticalDownArrowProcess"/>
    <dgm:cxn modelId="{4F2E88DC-F4CC-4545-AC07-456B10C5363B}" type="presParOf" srcId="{6C97EC0D-07C7-4D0A-8764-5628329194F0}" destId="{3C023857-7396-431C-A056-324F5117AF60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D3CAB1A-ED65-4070-ADA3-8E92CF51A52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BE625FC-015D-4418-B2E4-23B4359FEB70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i="0" baseline="0" dirty="0"/>
            <a:t>Clause-1          </a:t>
          </a:r>
        </a:p>
        <a:p>
          <a:r>
            <a:rPr lang="en-US" b="0" i="0" baseline="0" dirty="0"/>
            <a:t>Shares his emoluments with others</a:t>
          </a:r>
          <a:endParaRPr lang="en-US" dirty="0"/>
        </a:p>
      </dgm:t>
    </dgm:pt>
    <dgm:pt modelId="{9ECA8DEA-40A7-4257-88D2-936F4C793C18}" type="parTrans" cxnId="{B8161110-5752-4998-B19C-16F0E264F730}">
      <dgm:prSet/>
      <dgm:spPr/>
      <dgm:t>
        <a:bodyPr/>
        <a:lstStyle/>
        <a:p>
          <a:endParaRPr lang="en-US"/>
        </a:p>
      </dgm:t>
    </dgm:pt>
    <dgm:pt modelId="{B37F8D2A-B215-4F56-B9DC-0DB717F53DF4}" type="sibTrans" cxnId="{B8161110-5752-4998-B19C-16F0E264F730}">
      <dgm:prSet/>
      <dgm:spPr/>
      <dgm:t>
        <a:bodyPr/>
        <a:lstStyle/>
        <a:p>
          <a:endParaRPr lang="en-US"/>
        </a:p>
      </dgm:t>
    </dgm:pt>
    <dgm:pt modelId="{619B93C2-4CD4-4F69-9534-F54781E362EF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i="0" baseline="0" dirty="0"/>
            <a:t>Clause-2            Accepts commission or gratification from a lawyer etc. engaged by the employee</a:t>
          </a:r>
          <a:endParaRPr lang="en-US" dirty="0"/>
        </a:p>
      </dgm:t>
    </dgm:pt>
    <dgm:pt modelId="{DDF0A4E9-3B83-48EA-B14E-448ABC425CB2}" type="parTrans" cxnId="{F3FCA59A-E20B-4234-BD15-79CBF5267A38}">
      <dgm:prSet/>
      <dgm:spPr/>
      <dgm:t>
        <a:bodyPr/>
        <a:lstStyle/>
        <a:p>
          <a:endParaRPr lang="en-US"/>
        </a:p>
      </dgm:t>
    </dgm:pt>
    <dgm:pt modelId="{0FA5D160-42F6-402C-9860-823A57CF106F}" type="sibTrans" cxnId="{F3FCA59A-E20B-4234-BD15-79CBF5267A38}">
      <dgm:prSet/>
      <dgm:spPr/>
      <dgm:t>
        <a:bodyPr/>
        <a:lstStyle/>
        <a:p>
          <a:endParaRPr lang="en-US"/>
        </a:p>
      </dgm:t>
    </dgm:pt>
    <dgm:pt modelId="{411C1A9D-7D5B-4C4B-81B8-73129CEAF8CF}" type="pres">
      <dgm:prSet presAssocID="{ED3CAB1A-ED65-4070-ADA3-8E92CF51A52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F76EE33-5BE3-4AD0-B0FA-623138365FF9}" type="pres">
      <dgm:prSet presAssocID="{FBE625FC-015D-4418-B2E4-23B4359FEB70}" presName="hierRoot1" presStyleCnt="0"/>
      <dgm:spPr/>
    </dgm:pt>
    <dgm:pt modelId="{37BD8216-1701-4CE7-9EF0-32F679E07575}" type="pres">
      <dgm:prSet presAssocID="{FBE625FC-015D-4418-B2E4-23B4359FEB70}" presName="composite" presStyleCnt="0"/>
      <dgm:spPr/>
    </dgm:pt>
    <dgm:pt modelId="{47BEB34D-E6FA-484B-8E54-0DBE609F555A}" type="pres">
      <dgm:prSet presAssocID="{FBE625FC-015D-4418-B2E4-23B4359FEB70}" presName="background" presStyleLbl="node0" presStyleIdx="0" presStyleCnt="2"/>
      <dgm:spPr/>
    </dgm:pt>
    <dgm:pt modelId="{5E25574D-564B-46DE-910B-C8001B4F7CD2}" type="pres">
      <dgm:prSet presAssocID="{FBE625FC-015D-4418-B2E4-23B4359FEB70}" presName="text" presStyleLbl="fgAcc0" presStyleIdx="0" presStyleCnt="2">
        <dgm:presLayoutVars>
          <dgm:chPref val="3"/>
        </dgm:presLayoutVars>
      </dgm:prSet>
      <dgm:spPr/>
    </dgm:pt>
    <dgm:pt modelId="{58A83116-7D05-4998-A927-400D4DBC6282}" type="pres">
      <dgm:prSet presAssocID="{FBE625FC-015D-4418-B2E4-23B4359FEB70}" presName="hierChild2" presStyleCnt="0"/>
      <dgm:spPr/>
    </dgm:pt>
    <dgm:pt modelId="{6E063A34-966A-41C8-9007-35FE2D4290A7}" type="pres">
      <dgm:prSet presAssocID="{619B93C2-4CD4-4F69-9534-F54781E362EF}" presName="hierRoot1" presStyleCnt="0"/>
      <dgm:spPr/>
    </dgm:pt>
    <dgm:pt modelId="{3FA898CF-4405-483F-B828-317C0A6B9EDD}" type="pres">
      <dgm:prSet presAssocID="{619B93C2-4CD4-4F69-9534-F54781E362EF}" presName="composite" presStyleCnt="0"/>
      <dgm:spPr/>
    </dgm:pt>
    <dgm:pt modelId="{9E7C32B1-EBEE-426D-94B2-B96888E66988}" type="pres">
      <dgm:prSet presAssocID="{619B93C2-4CD4-4F69-9534-F54781E362EF}" presName="background" presStyleLbl="node0" presStyleIdx="1" presStyleCnt="2"/>
      <dgm:spPr/>
    </dgm:pt>
    <dgm:pt modelId="{3F760A7B-FC46-4AE1-96E0-E5052759AC4D}" type="pres">
      <dgm:prSet presAssocID="{619B93C2-4CD4-4F69-9534-F54781E362EF}" presName="text" presStyleLbl="fgAcc0" presStyleIdx="1" presStyleCnt="2">
        <dgm:presLayoutVars>
          <dgm:chPref val="3"/>
        </dgm:presLayoutVars>
      </dgm:prSet>
      <dgm:spPr/>
    </dgm:pt>
    <dgm:pt modelId="{42BAFBC2-53DA-46DD-9337-7C13176DDE8C}" type="pres">
      <dgm:prSet presAssocID="{619B93C2-4CD4-4F69-9534-F54781E362EF}" presName="hierChild2" presStyleCnt="0"/>
      <dgm:spPr/>
    </dgm:pt>
  </dgm:ptLst>
  <dgm:cxnLst>
    <dgm:cxn modelId="{B8161110-5752-4998-B19C-16F0E264F730}" srcId="{ED3CAB1A-ED65-4070-ADA3-8E92CF51A52F}" destId="{FBE625FC-015D-4418-B2E4-23B4359FEB70}" srcOrd="0" destOrd="0" parTransId="{9ECA8DEA-40A7-4257-88D2-936F4C793C18}" sibTransId="{B37F8D2A-B215-4F56-B9DC-0DB717F53DF4}"/>
    <dgm:cxn modelId="{60311F21-641E-48FB-872E-A3F4256AE138}" type="presOf" srcId="{619B93C2-4CD4-4F69-9534-F54781E362EF}" destId="{3F760A7B-FC46-4AE1-96E0-E5052759AC4D}" srcOrd="0" destOrd="0" presId="urn:microsoft.com/office/officeart/2005/8/layout/hierarchy1"/>
    <dgm:cxn modelId="{47C1C13F-9FBA-4D26-ACC0-E66ED0AE51FD}" type="presOf" srcId="{ED3CAB1A-ED65-4070-ADA3-8E92CF51A52F}" destId="{411C1A9D-7D5B-4C4B-81B8-73129CEAF8CF}" srcOrd="0" destOrd="0" presId="urn:microsoft.com/office/officeart/2005/8/layout/hierarchy1"/>
    <dgm:cxn modelId="{F3FCA59A-E20B-4234-BD15-79CBF5267A38}" srcId="{ED3CAB1A-ED65-4070-ADA3-8E92CF51A52F}" destId="{619B93C2-4CD4-4F69-9534-F54781E362EF}" srcOrd="1" destOrd="0" parTransId="{DDF0A4E9-3B83-48EA-B14E-448ABC425CB2}" sibTransId="{0FA5D160-42F6-402C-9860-823A57CF106F}"/>
    <dgm:cxn modelId="{65E6D7AE-77D3-4850-BA75-73B705EFCF47}" type="presOf" srcId="{FBE625FC-015D-4418-B2E4-23B4359FEB70}" destId="{5E25574D-564B-46DE-910B-C8001B4F7CD2}" srcOrd="0" destOrd="0" presId="urn:microsoft.com/office/officeart/2005/8/layout/hierarchy1"/>
    <dgm:cxn modelId="{B43FB893-EE6A-409D-BAF0-9D4BD7913A2F}" type="presParOf" srcId="{411C1A9D-7D5B-4C4B-81B8-73129CEAF8CF}" destId="{FF76EE33-5BE3-4AD0-B0FA-623138365FF9}" srcOrd="0" destOrd="0" presId="urn:microsoft.com/office/officeart/2005/8/layout/hierarchy1"/>
    <dgm:cxn modelId="{19854A73-8F21-4988-BC4F-388A2AD54111}" type="presParOf" srcId="{FF76EE33-5BE3-4AD0-B0FA-623138365FF9}" destId="{37BD8216-1701-4CE7-9EF0-32F679E07575}" srcOrd="0" destOrd="0" presId="urn:microsoft.com/office/officeart/2005/8/layout/hierarchy1"/>
    <dgm:cxn modelId="{8C7E37D1-8D78-4940-951D-553EC0CFB23E}" type="presParOf" srcId="{37BD8216-1701-4CE7-9EF0-32F679E07575}" destId="{47BEB34D-E6FA-484B-8E54-0DBE609F555A}" srcOrd="0" destOrd="0" presId="urn:microsoft.com/office/officeart/2005/8/layout/hierarchy1"/>
    <dgm:cxn modelId="{CC58331C-D7EE-4094-A9EA-BD1FF0DF0735}" type="presParOf" srcId="{37BD8216-1701-4CE7-9EF0-32F679E07575}" destId="{5E25574D-564B-46DE-910B-C8001B4F7CD2}" srcOrd="1" destOrd="0" presId="urn:microsoft.com/office/officeart/2005/8/layout/hierarchy1"/>
    <dgm:cxn modelId="{BAD30E12-2DD2-4D11-8CC2-4F0ABEDCECA7}" type="presParOf" srcId="{FF76EE33-5BE3-4AD0-B0FA-623138365FF9}" destId="{58A83116-7D05-4998-A927-400D4DBC6282}" srcOrd="1" destOrd="0" presId="urn:microsoft.com/office/officeart/2005/8/layout/hierarchy1"/>
    <dgm:cxn modelId="{070B8563-C621-419A-9609-337A03C7502A}" type="presParOf" srcId="{411C1A9D-7D5B-4C4B-81B8-73129CEAF8CF}" destId="{6E063A34-966A-41C8-9007-35FE2D4290A7}" srcOrd="1" destOrd="0" presId="urn:microsoft.com/office/officeart/2005/8/layout/hierarchy1"/>
    <dgm:cxn modelId="{AC145630-A07B-4A99-8225-2199A22D3E00}" type="presParOf" srcId="{6E063A34-966A-41C8-9007-35FE2D4290A7}" destId="{3FA898CF-4405-483F-B828-317C0A6B9EDD}" srcOrd="0" destOrd="0" presId="urn:microsoft.com/office/officeart/2005/8/layout/hierarchy1"/>
    <dgm:cxn modelId="{6BD55D82-57F2-4BAA-9650-6C80CA92501B}" type="presParOf" srcId="{3FA898CF-4405-483F-B828-317C0A6B9EDD}" destId="{9E7C32B1-EBEE-426D-94B2-B96888E66988}" srcOrd="0" destOrd="0" presId="urn:microsoft.com/office/officeart/2005/8/layout/hierarchy1"/>
    <dgm:cxn modelId="{39596B5F-0EF3-4CFE-B5F0-CDACDD88BD86}" type="presParOf" srcId="{3FA898CF-4405-483F-B828-317C0A6B9EDD}" destId="{3F760A7B-FC46-4AE1-96E0-E5052759AC4D}" srcOrd="1" destOrd="0" presId="urn:microsoft.com/office/officeart/2005/8/layout/hierarchy1"/>
    <dgm:cxn modelId="{62BC3949-EB4A-4002-A7BF-B5B33CD7356D}" type="presParOf" srcId="{6E063A34-966A-41C8-9007-35FE2D4290A7}" destId="{42BAFBC2-53DA-46DD-9337-7C13176DDE8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81EFAF3-0AF4-40EC-B5E6-DDD1AF1A289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9DC32B-348E-4818-B596-B36E5090F159}">
      <dgm:prSet/>
      <dgm:spPr/>
      <dgm:t>
        <a:bodyPr/>
        <a:lstStyle/>
        <a:p>
          <a:r>
            <a:rPr lang="en-US" b="0" i="0" baseline="0" dirty="0"/>
            <a:t>Clause-1 </a:t>
          </a:r>
        </a:p>
        <a:p>
          <a:r>
            <a:rPr lang="en-US" b="0" i="0" baseline="0" dirty="0"/>
            <a:t>Acts falsely as FCA</a:t>
          </a:r>
          <a:endParaRPr lang="en-US" dirty="0"/>
        </a:p>
      </dgm:t>
    </dgm:pt>
    <dgm:pt modelId="{6F7FEE2B-30AE-4C2C-91A5-1D3B89F6EE41}" type="parTrans" cxnId="{B9588EBD-6938-4D07-A718-CD5383382E13}">
      <dgm:prSet/>
      <dgm:spPr/>
      <dgm:t>
        <a:bodyPr/>
        <a:lstStyle/>
        <a:p>
          <a:endParaRPr lang="en-US"/>
        </a:p>
      </dgm:t>
    </dgm:pt>
    <dgm:pt modelId="{0EE8BB6F-D0C3-448F-8A95-A68B2FE0130A}" type="sibTrans" cxnId="{B9588EBD-6938-4D07-A718-CD5383382E13}">
      <dgm:prSet/>
      <dgm:spPr/>
      <dgm:t>
        <a:bodyPr/>
        <a:lstStyle/>
        <a:p>
          <a:endParaRPr lang="en-US"/>
        </a:p>
      </dgm:t>
    </dgm:pt>
    <dgm:pt modelId="{D01098B6-432B-4A69-979F-BBB22E7FCCD1}">
      <dgm:prSet/>
      <dgm:spPr/>
      <dgm:t>
        <a:bodyPr/>
        <a:lstStyle/>
        <a:p>
          <a:r>
            <a:rPr lang="en-US" b="0" i="0" baseline="0" dirty="0"/>
            <a:t>Clause-3 </a:t>
          </a:r>
        </a:p>
        <a:p>
          <a:r>
            <a:rPr lang="en-US" b="0" i="0" baseline="0" dirty="0"/>
            <a:t>Gives false information under Clause (6) and (7) of the First Schedule</a:t>
          </a:r>
          <a:endParaRPr lang="en-US" dirty="0"/>
        </a:p>
      </dgm:t>
    </dgm:pt>
    <dgm:pt modelId="{46283A73-E16F-4B48-9F6C-21C8C2A20898}" type="parTrans" cxnId="{446C60E0-BFE0-47E0-B8F4-59D39162A8CD}">
      <dgm:prSet/>
      <dgm:spPr/>
      <dgm:t>
        <a:bodyPr/>
        <a:lstStyle/>
        <a:p>
          <a:endParaRPr lang="en-US"/>
        </a:p>
      </dgm:t>
    </dgm:pt>
    <dgm:pt modelId="{0156F298-C79C-4F99-A9B3-D968F4801CAE}" type="sibTrans" cxnId="{446C60E0-BFE0-47E0-B8F4-59D39162A8CD}">
      <dgm:prSet/>
      <dgm:spPr/>
      <dgm:t>
        <a:bodyPr/>
        <a:lstStyle/>
        <a:p>
          <a:endParaRPr lang="en-US"/>
        </a:p>
      </dgm:t>
    </dgm:pt>
    <dgm:pt modelId="{8BDCE949-193B-4FD9-A2D8-B020AF425189}">
      <dgm:prSet/>
      <dgm:spPr/>
      <dgm:t>
        <a:bodyPr/>
        <a:lstStyle/>
        <a:p>
          <a:r>
            <a:rPr lang="en-US" b="0" i="0" baseline="0" dirty="0"/>
            <a:t>Clause-2</a:t>
          </a:r>
        </a:p>
        <a:p>
          <a:r>
            <a:rPr lang="en-US" b="0" i="0" baseline="0" dirty="0"/>
            <a:t> Does not supply information to the Institute and its other functionaries</a:t>
          </a:r>
          <a:endParaRPr lang="en-US" dirty="0"/>
        </a:p>
      </dgm:t>
    </dgm:pt>
    <dgm:pt modelId="{C781F9C1-8B90-4D9D-8DE3-859480084877}" type="sibTrans" cxnId="{867AF911-7AA6-422D-BF6B-DA32ACE0B810}">
      <dgm:prSet/>
      <dgm:spPr/>
      <dgm:t>
        <a:bodyPr/>
        <a:lstStyle/>
        <a:p>
          <a:endParaRPr lang="en-US"/>
        </a:p>
      </dgm:t>
    </dgm:pt>
    <dgm:pt modelId="{6257876E-4B9E-4E74-A261-A034BE03AD9A}" type="parTrans" cxnId="{867AF911-7AA6-422D-BF6B-DA32ACE0B810}">
      <dgm:prSet/>
      <dgm:spPr/>
      <dgm:t>
        <a:bodyPr/>
        <a:lstStyle/>
        <a:p>
          <a:endParaRPr lang="en-US"/>
        </a:p>
      </dgm:t>
    </dgm:pt>
    <dgm:pt modelId="{9F426A29-EB54-4B54-8B40-9FFD5E0C7F94}" type="pres">
      <dgm:prSet presAssocID="{981EFAF3-0AF4-40EC-B5E6-DDD1AF1A289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48B936C-0982-4CA9-A0E4-AF1872AB9B9E}" type="pres">
      <dgm:prSet presAssocID="{669DC32B-348E-4818-B596-B36E5090F159}" presName="hierRoot1" presStyleCnt="0"/>
      <dgm:spPr/>
    </dgm:pt>
    <dgm:pt modelId="{007E351E-EFA1-4F3E-A29D-EC3D6FE1C551}" type="pres">
      <dgm:prSet presAssocID="{669DC32B-348E-4818-B596-B36E5090F159}" presName="composite" presStyleCnt="0"/>
      <dgm:spPr/>
    </dgm:pt>
    <dgm:pt modelId="{03332871-E7F8-437B-B6C7-7CDBF3169DC6}" type="pres">
      <dgm:prSet presAssocID="{669DC32B-348E-4818-B596-B36E5090F159}" presName="background" presStyleLbl="node0" presStyleIdx="0" presStyleCnt="3"/>
      <dgm:spPr/>
    </dgm:pt>
    <dgm:pt modelId="{47B85B20-BFA7-42D9-90FC-9C5D12415C11}" type="pres">
      <dgm:prSet presAssocID="{669DC32B-348E-4818-B596-B36E5090F159}" presName="text" presStyleLbl="fgAcc0" presStyleIdx="0" presStyleCnt="3">
        <dgm:presLayoutVars>
          <dgm:chPref val="3"/>
        </dgm:presLayoutVars>
      </dgm:prSet>
      <dgm:spPr/>
    </dgm:pt>
    <dgm:pt modelId="{2061A0D3-D56A-4F14-BB9E-BD1511F9229B}" type="pres">
      <dgm:prSet presAssocID="{669DC32B-348E-4818-B596-B36E5090F159}" presName="hierChild2" presStyleCnt="0"/>
      <dgm:spPr/>
    </dgm:pt>
    <dgm:pt modelId="{0AE32C2A-DC8F-4F51-8BC0-6B266BF1A900}" type="pres">
      <dgm:prSet presAssocID="{8BDCE949-193B-4FD9-A2D8-B020AF425189}" presName="hierRoot1" presStyleCnt="0"/>
      <dgm:spPr/>
    </dgm:pt>
    <dgm:pt modelId="{280898F5-3CCD-4961-A6AB-4C8450C3B689}" type="pres">
      <dgm:prSet presAssocID="{8BDCE949-193B-4FD9-A2D8-B020AF425189}" presName="composite" presStyleCnt="0"/>
      <dgm:spPr/>
    </dgm:pt>
    <dgm:pt modelId="{4BAC7A7D-521F-402E-8B1B-7F543D1BAF52}" type="pres">
      <dgm:prSet presAssocID="{8BDCE949-193B-4FD9-A2D8-B020AF425189}" presName="background" presStyleLbl="node0" presStyleIdx="1" presStyleCnt="3"/>
      <dgm:spPr/>
    </dgm:pt>
    <dgm:pt modelId="{D89D503B-BDC7-4785-AB8E-1F0C33B3C573}" type="pres">
      <dgm:prSet presAssocID="{8BDCE949-193B-4FD9-A2D8-B020AF425189}" presName="text" presStyleLbl="fgAcc0" presStyleIdx="1" presStyleCnt="3">
        <dgm:presLayoutVars>
          <dgm:chPref val="3"/>
        </dgm:presLayoutVars>
      </dgm:prSet>
      <dgm:spPr/>
    </dgm:pt>
    <dgm:pt modelId="{A2DF3BA2-5EDB-42EB-9659-7A9615E155BF}" type="pres">
      <dgm:prSet presAssocID="{8BDCE949-193B-4FD9-A2D8-B020AF425189}" presName="hierChild2" presStyleCnt="0"/>
      <dgm:spPr/>
    </dgm:pt>
    <dgm:pt modelId="{2E8F87A4-5D92-4D39-8C63-954F22551B6D}" type="pres">
      <dgm:prSet presAssocID="{D01098B6-432B-4A69-979F-BBB22E7FCCD1}" presName="hierRoot1" presStyleCnt="0"/>
      <dgm:spPr/>
    </dgm:pt>
    <dgm:pt modelId="{BBA72898-9FD3-4964-98AB-0ED18AE37643}" type="pres">
      <dgm:prSet presAssocID="{D01098B6-432B-4A69-979F-BBB22E7FCCD1}" presName="composite" presStyleCnt="0"/>
      <dgm:spPr/>
    </dgm:pt>
    <dgm:pt modelId="{AAA2E4CD-F912-4A53-BB26-CD740A5672F9}" type="pres">
      <dgm:prSet presAssocID="{D01098B6-432B-4A69-979F-BBB22E7FCCD1}" presName="background" presStyleLbl="node0" presStyleIdx="2" presStyleCnt="3"/>
      <dgm:spPr/>
    </dgm:pt>
    <dgm:pt modelId="{0FCEA241-7B97-4415-BB45-9F461F2B7D2C}" type="pres">
      <dgm:prSet presAssocID="{D01098B6-432B-4A69-979F-BBB22E7FCCD1}" presName="text" presStyleLbl="fgAcc0" presStyleIdx="2" presStyleCnt="3">
        <dgm:presLayoutVars>
          <dgm:chPref val="3"/>
        </dgm:presLayoutVars>
      </dgm:prSet>
      <dgm:spPr/>
    </dgm:pt>
    <dgm:pt modelId="{FE76DDFD-299E-4B24-BE35-B443252C62D1}" type="pres">
      <dgm:prSet presAssocID="{D01098B6-432B-4A69-979F-BBB22E7FCCD1}" presName="hierChild2" presStyleCnt="0"/>
      <dgm:spPr/>
    </dgm:pt>
  </dgm:ptLst>
  <dgm:cxnLst>
    <dgm:cxn modelId="{9F30DC10-083B-41A7-AB87-BB5B127A33DC}" type="presOf" srcId="{8BDCE949-193B-4FD9-A2D8-B020AF425189}" destId="{D89D503B-BDC7-4785-AB8E-1F0C33B3C573}" srcOrd="0" destOrd="0" presId="urn:microsoft.com/office/officeart/2005/8/layout/hierarchy1"/>
    <dgm:cxn modelId="{867AF911-7AA6-422D-BF6B-DA32ACE0B810}" srcId="{981EFAF3-0AF4-40EC-B5E6-DDD1AF1A2890}" destId="{8BDCE949-193B-4FD9-A2D8-B020AF425189}" srcOrd="1" destOrd="0" parTransId="{6257876E-4B9E-4E74-A261-A034BE03AD9A}" sibTransId="{C781F9C1-8B90-4D9D-8DE3-859480084877}"/>
    <dgm:cxn modelId="{79521A13-E008-4483-963E-2DDE70B5546A}" type="presOf" srcId="{981EFAF3-0AF4-40EC-B5E6-DDD1AF1A2890}" destId="{9F426A29-EB54-4B54-8B40-9FFD5E0C7F94}" srcOrd="0" destOrd="0" presId="urn:microsoft.com/office/officeart/2005/8/layout/hierarchy1"/>
    <dgm:cxn modelId="{7A6F258B-BE64-4BFF-9708-7223A6050D66}" type="presOf" srcId="{D01098B6-432B-4A69-979F-BBB22E7FCCD1}" destId="{0FCEA241-7B97-4415-BB45-9F461F2B7D2C}" srcOrd="0" destOrd="0" presId="urn:microsoft.com/office/officeart/2005/8/layout/hierarchy1"/>
    <dgm:cxn modelId="{B9588EBD-6938-4D07-A718-CD5383382E13}" srcId="{981EFAF3-0AF4-40EC-B5E6-DDD1AF1A2890}" destId="{669DC32B-348E-4818-B596-B36E5090F159}" srcOrd="0" destOrd="0" parTransId="{6F7FEE2B-30AE-4C2C-91A5-1D3B89F6EE41}" sibTransId="{0EE8BB6F-D0C3-448F-8A95-A68B2FE0130A}"/>
    <dgm:cxn modelId="{C1F041BF-4B0F-409E-98C9-85330BD36E82}" type="presOf" srcId="{669DC32B-348E-4818-B596-B36E5090F159}" destId="{47B85B20-BFA7-42D9-90FC-9C5D12415C11}" srcOrd="0" destOrd="0" presId="urn:microsoft.com/office/officeart/2005/8/layout/hierarchy1"/>
    <dgm:cxn modelId="{446C60E0-BFE0-47E0-B8F4-59D39162A8CD}" srcId="{981EFAF3-0AF4-40EC-B5E6-DDD1AF1A2890}" destId="{D01098B6-432B-4A69-979F-BBB22E7FCCD1}" srcOrd="2" destOrd="0" parTransId="{46283A73-E16F-4B48-9F6C-21C8C2A20898}" sibTransId="{0156F298-C79C-4F99-A9B3-D968F4801CAE}"/>
    <dgm:cxn modelId="{130D3FAC-E270-433A-A426-571A265AEC45}" type="presParOf" srcId="{9F426A29-EB54-4B54-8B40-9FFD5E0C7F94}" destId="{C48B936C-0982-4CA9-A0E4-AF1872AB9B9E}" srcOrd="0" destOrd="0" presId="urn:microsoft.com/office/officeart/2005/8/layout/hierarchy1"/>
    <dgm:cxn modelId="{561BE182-95C6-473D-A045-502A8252D7E2}" type="presParOf" srcId="{C48B936C-0982-4CA9-A0E4-AF1872AB9B9E}" destId="{007E351E-EFA1-4F3E-A29D-EC3D6FE1C551}" srcOrd="0" destOrd="0" presId="urn:microsoft.com/office/officeart/2005/8/layout/hierarchy1"/>
    <dgm:cxn modelId="{072728BA-41FE-425C-A497-C87CF93D5EF4}" type="presParOf" srcId="{007E351E-EFA1-4F3E-A29D-EC3D6FE1C551}" destId="{03332871-E7F8-437B-B6C7-7CDBF3169DC6}" srcOrd="0" destOrd="0" presId="urn:microsoft.com/office/officeart/2005/8/layout/hierarchy1"/>
    <dgm:cxn modelId="{5622B971-EBE6-41E8-B894-99DCC0AAAD36}" type="presParOf" srcId="{007E351E-EFA1-4F3E-A29D-EC3D6FE1C551}" destId="{47B85B20-BFA7-42D9-90FC-9C5D12415C11}" srcOrd="1" destOrd="0" presId="urn:microsoft.com/office/officeart/2005/8/layout/hierarchy1"/>
    <dgm:cxn modelId="{51826D40-D0F0-4F65-B562-F6584C9C0906}" type="presParOf" srcId="{C48B936C-0982-4CA9-A0E4-AF1872AB9B9E}" destId="{2061A0D3-D56A-4F14-BB9E-BD1511F9229B}" srcOrd="1" destOrd="0" presId="urn:microsoft.com/office/officeart/2005/8/layout/hierarchy1"/>
    <dgm:cxn modelId="{D87E9066-A120-48F8-A4BC-4D7AEE8527DD}" type="presParOf" srcId="{9F426A29-EB54-4B54-8B40-9FFD5E0C7F94}" destId="{0AE32C2A-DC8F-4F51-8BC0-6B266BF1A900}" srcOrd="1" destOrd="0" presId="urn:microsoft.com/office/officeart/2005/8/layout/hierarchy1"/>
    <dgm:cxn modelId="{953CF95A-7653-4248-BFAC-65D7F49E0618}" type="presParOf" srcId="{0AE32C2A-DC8F-4F51-8BC0-6B266BF1A900}" destId="{280898F5-3CCD-4961-A6AB-4C8450C3B689}" srcOrd="0" destOrd="0" presId="urn:microsoft.com/office/officeart/2005/8/layout/hierarchy1"/>
    <dgm:cxn modelId="{81149584-041A-45FA-844A-C86772B6BF52}" type="presParOf" srcId="{280898F5-3CCD-4961-A6AB-4C8450C3B689}" destId="{4BAC7A7D-521F-402E-8B1B-7F543D1BAF52}" srcOrd="0" destOrd="0" presId="urn:microsoft.com/office/officeart/2005/8/layout/hierarchy1"/>
    <dgm:cxn modelId="{544A3DDD-C5F1-4B1D-8A3B-0B1D42BF7EF7}" type="presParOf" srcId="{280898F5-3CCD-4961-A6AB-4C8450C3B689}" destId="{D89D503B-BDC7-4785-AB8E-1F0C33B3C573}" srcOrd="1" destOrd="0" presId="urn:microsoft.com/office/officeart/2005/8/layout/hierarchy1"/>
    <dgm:cxn modelId="{D7935401-003A-4537-B3E6-7074A63A35ED}" type="presParOf" srcId="{0AE32C2A-DC8F-4F51-8BC0-6B266BF1A900}" destId="{A2DF3BA2-5EDB-42EB-9659-7A9615E155BF}" srcOrd="1" destOrd="0" presId="urn:microsoft.com/office/officeart/2005/8/layout/hierarchy1"/>
    <dgm:cxn modelId="{2B8C2ECB-C5BE-401B-9E52-EF0C6455029C}" type="presParOf" srcId="{9F426A29-EB54-4B54-8B40-9FFD5E0C7F94}" destId="{2E8F87A4-5D92-4D39-8C63-954F22551B6D}" srcOrd="2" destOrd="0" presId="urn:microsoft.com/office/officeart/2005/8/layout/hierarchy1"/>
    <dgm:cxn modelId="{EB191E14-0AA0-4B3C-BD4B-6F4D491880F8}" type="presParOf" srcId="{2E8F87A4-5D92-4D39-8C63-954F22551B6D}" destId="{BBA72898-9FD3-4964-98AB-0ED18AE37643}" srcOrd="0" destOrd="0" presId="urn:microsoft.com/office/officeart/2005/8/layout/hierarchy1"/>
    <dgm:cxn modelId="{F5923086-026D-4A48-BF28-B36247F3A9C1}" type="presParOf" srcId="{BBA72898-9FD3-4964-98AB-0ED18AE37643}" destId="{AAA2E4CD-F912-4A53-BB26-CD740A5672F9}" srcOrd="0" destOrd="0" presId="urn:microsoft.com/office/officeart/2005/8/layout/hierarchy1"/>
    <dgm:cxn modelId="{03C4E7A7-F926-42FE-956B-137F3944A108}" type="presParOf" srcId="{BBA72898-9FD3-4964-98AB-0ED18AE37643}" destId="{0FCEA241-7B97-4415-BB45-9F461F2B7D2C}" srcOrd="1" destOrd="0" presId="urn:microsoft.com/office/officeart/2005/8/layout/hierarchy1"/>
    <dgm:cxn modelId="{B458B9BF-204F-4890-A98D-EB6245A71A8E}" type="presParOf" srcId="{2E8F87A4-5D92-4D39-8C63-954F22551B6D}" destId="{FE76DDFD-299E-4B24-BE35-B443252C62D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036755B-8360-4D66-B0F0-1EE55D7DFBB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6884C29-6A09-403B-A38E-267AC599EA5A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0" i="0" baseline="0" dirty="0"/>
            <a:t>Clause-1             Becomes guilty of any offence punishable with imprisonment for less than 6 months</a:t>
          </a:r>
          <a:endParaRPr lang="en-US" sz="2400" dirty="0"/>
        </a:p>
      </dgm:t>
    </dgm:pt>
    <dgm:pt modelId="{4F29C04D-526F-4254-A045-E936BE17D9AB}" type="parTrans" cxnId="{3A0F65ED-EB55-4757-BB52-E69D6AAC5D9D}">
      <dgm:prSet/>
      <dgm:spPr/>
      <dgm:t>
        <a:bodyPr/>
        <a:lstStyle/>
        <a:p>
          <a:endParaRPr lang="en-US"/>
        </a:p>
      </dgm:t>
    </dgm:pt>
    <dgm:pt modelId="{A96D1ACA-E155-4E05-B3D7-5A5E1FCE85CF}" type="sibTrans" cxnId="{3A0F65ED-EB55-4757-BB52-E69D6AAC5D9D}">
      <dgm:prSet/>
      <dgm:spPr/>
      <dgm:t>
        <a:bodyPr/>
        <a:lstStyle/>
        <a:p>
          <a:endParaRPr lang="en-US"/>
        </a:p>
      </dgm:t>
    </dgm:pt>
    <dgm:pt modelId="{F65EE5F1-0A17-4E19-80B1-11BA6966716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0" i="0" baseline="0" dirty="0"/>
            <a:t>Clause-2                   Bring disrepute to the profession/Institute as a result of his action</a:t>
          </a:r>
          <a:endParaRPr lang="en-US" sz="2400" dirty="0"/>
        </a:p>
      </dgm:t>
    </dgm:pt>
    <dgm:pt modelId="{466EE8C3-0BE6-499A-9752-713599AEFD1C}" type="parTrans" cxnId="{3B8D7848-D7A9-4C4C-AD85-26C1AE32542A}">
      <dgm:prSet/>
      <dgm:spPr/>
      <dgm:t>
        <a:bodyPr/>
        <a:lstStyle/>
        <a:p>
          <a:endParaRPr lang="en-US"/>
        </a:p>
      </dgm:t>
    </dgm:pt>
    <dgm:pt modelId="{35677ECE-E5F8-4A7C-8BFB-DD00E83193B4}" type="sibTrans" cxnId="{3B8D7848-D7A9-4C4C-AD85-26C1AE32542A}">
      <dgm:prSet/>
      <dgm:spPr/>
      <dgm:t>
        <a:bodyPr/>
        <a:lstStyle/>
        <a:p>
          <a:endParaRPr lang="en-US"/>
        </a:p>
      </dgm:t>
    </dgm:pt>
    <dgm:pt modelId="{734134D4-BFA3-4FFC-9E12-13EC9DBB06CC}" type="pres">
      <dgm:prSet presAssocID="{C036755B-8360-4D66-B0F0-1EE55D7DFBB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F545D0F-6604-462E-9353-487386388CCD}" type="pres">
      <dgm:prSet presAssocID="{D6884C29-6A09-403B-A38E-267AC599EA5A}" presName="hierRoot1" presStyleCnt="0"/>
      <dgm:spPr/>
    </dgm:pt>
    <dgm:pt modelId="{A39267C1-24F0-46CD-B6EE-67083A8D5568}" type="pres">
      <dgm:prSet presAssocID="{D6884C29-6A09-403B-A38E-267AC599EA5A}" presName="composite" presStyleCnt="0"/>
      <dgm:spPr/>
    </dgm:pt>
    <dgm:pt modelId="{96C53805-8964-46A0-BD6E-698A7C845853}" type="pres">
      <dgm:prSet presAssocID="{D6884C29-6A09-403B-A38E-267AC599EA5A}" presName="background" presStyleLbl="node0" presStyleIdx="0" presStyleCnt="2"/>
      <dgm:spPr/>
    </dgm:pt>
    <dgm:pt modelId="{CA61EFD7-BA6D-4455-A2E3-ECF70DC3D840}" type="pres">
      <dgm:prSet presAssocID="{D6884C29-6A09-403B-A38E-267AC599EA5A}" presName="text" presStyleLbl="fgAcc0" presStyleIdx="0" presStyleCnt="2">
        <dgm:presLayoutVars>
          <dgm:chPref val="3"/>
        </dgm:presLayoutVars>
      </dgm:prSet>
      <dgm:spPr/>
    </dgm:pt>
    <dgm:pt modelId="{87877CF7-EBD5-47B5-AEF1-A29E1F75594C}" type="pres">
      <dgm:prSet presAssocID="{D6884C29-6A09-403B-A38E-267AC599EA5A}" presName="hierChild2" presStyleCnt="0"/>
      <dgm:spPr/>
    </dgm:pt>
    <dgm:pt modelId="{F1D684CB-B613-4F33-848B-33530F06BE50}" type="pres">
      <dgm:prSet presAssocID="{F65EE5F1-0A17-4E19-80B1-11BA69667160}" presName="hierRoot1" presStyleCnt="0"/>
      <dgm:spPr/>
    </dgm:pt>
    <dgm:pt modelId="{B74C839B-A5FE-4B8A-BF33-9EFDF58FD334}" type="pres">
      <dgm:prSet presAssocID="{F65EE5F1-0A17-4E19-80B1-11BA69667160}" presName="composite" presStyleCnt="0"/>
      <dgm:spPr/>
    </dgm:pt>
    <dgm:pt modelId="{42E46766-2CDC-45EA-8596-C15ADFE683EB}" type="pres">
      <dgm:prSet presAssocID="{F65EE5F1-0A17-4E19-80B1-11BA69667160}" presName="background" presStyleLbl="node0" presStyleIdx="1" presStyleCnt="2"/>
      <dgm:spPr/>
    </dgm:pt>
    <dgm:pt modelId="{FB2255CA-28AD-4533-AB03-099B6A494E0A}" type="pres">
      <dgm:prSet presAssocID="{F65EE5F1-0A17-4E19-80B1-11BA69667160}" presName="text" presStyleLbl="fgAcc0" presStyleIdx="1" presStyleCnt="2">
        <dgm:presLayoutVars>
          <dgm:chPref val="3"/>
        </dgm:presLayoutVars>
      </dgm:prSet>
      <dgm:spPr/>
    </dgm:pt>
    <dgm:pt modelId="{B09DCC4B-854E-47CB-862F-4C5D3D05023F}" type="pres">
      <dgm:prSet presAssocID="{F65EE5F1-0A17-4E19-80B1-11BA69667160}" presName="hierChild2" presStyleCnt="0"/>
      <dgm:spPr/>
    </dgm:pt>
  </dgm:ptLst>
  <dgm:cxnLst>
    <dgm:cxn modelId="{8F5C2308-E6AB-457C-A9DB-80F2ED737E2B}" type="presOf" srcId="{F65EE5F1-0A17-4E19-80B1-11BA69667160}" destId="{FB2255CA-28AD-4533-AB03-099B6A494E0A}" srcOrd="0" destOrd="0" presId="urn:microsoft.com/office/officeart/2005/8/layout/hierarchy1"/>
    <dgm:cxn modelId="{736F1A2B-B66C-4F28-8F9F-292272F4AAF2}" type="presOf" srcId="{C036755B-8360-4D66-B0F0-1EE55D7DFBBB}" destId="{734134D4-BFA3-4FFC-9E12-13EC9DBB06CC}" srcOrd="0" destOrd="0" presId="urn:microsoft.com/office/officeart/2005/8/layout/hierarchy1"/>
    <dgm:cxn modelId="{3B8D7848-D7A9-4C4C-AD85-26C1AE32542A}" srcId="{C036755B-8360-4D66-B0F0-1EE55D7DFBBB}" destId="{F65EE5F1-0A17-4E19-80B1-11BA69667160}" srcOrd="1" destOrd="0" parTransId="{466EE8C3-0BE6-499A-9752-713599AEFD1C}" sibTransId="{35677ECE-E5F8-4A7C-8BFB-DD00E83193B4}"/>
    <dgm:cxn modelId="{95C6E7D4-5969-4E69-A8C3-04894C27D7F7}" type="presOf" srcId="{D6884C29-6A09-403B-A38E-267AC599EA5A}" destId="{CA61EFD7-BA6D-4455-A2E3-ECF70DC3D840}" srcOrd="0" destOrd="0" presId="urn:microsoft.com/office/officeart/2005/8/layout/hierarchy1"/>
    <dgm:cxn modelId="{3A0F65ED-EB55-4757-BB52-E69D6AAC5D9D}" srcId="{C036755B-8360-4D66-B0F0-1EE55D7DFBBB}" destId="{D6884C29-6A09-403B-A38E-267AC599EA5A}" srcOrd="0" destOrd="0" parTransId="{4F29C04D-526F-4254-A045-E936BE17D9AB}" sibTransId="{A96D1ACA-E155-4E05-B3D7-5A5E1FCE85CF}"/>
    <dgm:cxn modelId="{F35A8359-31B1-4538-A273-449A8F9A2DED}" type="presParOf" srcId="{734134D4-BFA3-4FFC-9E12-13EC9DBB06CC}" destId="{1F545D0F-6604-462E-9353-487386388CCD}" srcOrd="0" destOrd="0" presId="urn:microsoft.com/office/officeart/2005/8/layout/hierarchy1"/>
    <dgm:cxn modelId="{B79E28DF-367F-4578-90A4-7352EEA57715}" type="presParOf" srcId="{1F545D0F-6604-462E-9353-487386388CCD}" destId="{A39267C1-24F0-46CD-B6EE-67083A8D5568}" srcOrd="0" destOrd="0" presId="urn:microsoft.com/office/officeart/2005/8/layout/hierarchy1"/>
    <dgm:cxn modelId="{256629C7-7073-4936-8F22-DFE431D51412}" type="presParOf" srcId="{A39267C1-24F0-46CD-B6EE-67083A8D5568}" destId="{96C53805-8964-46A0-BD6E-698A7C845853}" srcOrd="0" destOrd="0" presId="urn:microsoft.com/office/officeart/2005/8/layout/hierarchy1"/>
    <dgm:cxn modelId="{69A7E913-049A-43D2-A37B-31CF0052BBCF}" type="presParOf" srcId="{A39267C1-24F0-46CD-B6EE-67083A8D5568}" destId="{CA61EFD7-BA6D-4455-A2E3-ECF70DC3D840}" srcOrd="1" destOrd="0" presId="urn:microsoft.com/office/officeart/2005/8/layout/hierarchy1"/>
    <dgm:cxn modelId="{1E58C1B1-7BC9-4659-97E7-6CC02E00C5F6}" type="presParOf" srcId="{1F545D0F-6604-462E-9353-487386388CCD}" destId="{87877CF7-EBD5-47B5-AEF1-A29E1F75594C}" srcOrd="1" destOrd="0" presId="urn:microsoft.com/office/officeart/2005/8/layout/hierarchy1"/>
    <dgm:cxn modelId="{859491BB-AF28-4AD2-B978-AE91FA46BE65}" type="presParOf" srcId="{734134D4-BFA3-4FFC-9E12-13EC9DBB06CC}" destId="{F1D684CB-B613-4F33-848B-33530F06BE50}" srcOrd="1" destOrd="0" presId="urn:microsoft.com/office/officeart/2005/8/layout/hierarchy1"/>
    <dgm:cxn modelId="{40DF8C4B-9F04-4550-94CF-864C8BE38AB6}" type="presParOf" srcId="{F1D684CB-B613-4F33-848B-33530F06BE50}" destId="{B74C839B-A5FE-4B8A-BF33-9EFDF58FD334}" srcOrd="0" destOrd="0" presId="urn:microsoft.com/office/officeart/2005/8/layout/hierarchy1"/>
    <dgm:cxn modelId="{E3AB2274-E796-4583-92EA-B2598AC26D5F}" type="presParOf" srcId="{B74C839B-A5FE-4B8A-BF33-9EFDF58FD334}" destId="{42E46766-2CDC-45EA-8596-C15ADFE683EB}" srcOrd="0" destOrd="0" presId="urn:microsoft.com/office/officeart/2005/8/layout/hierarchy1"/>
    <dgm:cxn modelId="{752672B9-1E8A-4299-9F33-83877834441C}" type="presParOf" srcId="{B74C839B-A5FE-4B8A-BF33-9EFDF58FD334}" destId="{FB2255CA-28AD-4533-AB03-099B6A494E0A}" srcOrd="1" destOrd="0" presId="urn:microsoft.com/office/officeart/2005/8/layout/hierarchy1"/>
    <dgm:cxn modelId="{465F597E-54F2-4CEE-A782-3ACA5061DFBE}" type="presParOf" srcId="{F1D684CB-B613-4F33-848B-33530F06BE50}" destId="{B09DCC4B-854E-47CB-862F-4C5D3D05023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264E691-AA19-4DCC-8985-DD5BF591D2F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8A6259F-6E6A-48F9-9466-B26CBB5AC4DD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0" i="0" baseline="0" dirty="0"/>
            <a:t>Clause-1 Discloses information acquired without client’s consent</a:t>
          </a:r>
          <a:endParaRPr lang="en-US" sz="2000" dirty="0"/>
        </a:p>
      </dgm:t>
    </dgm:pt>
    <dgm:pt modelId="{B008F438-755E-4F3E-9E25-93FB2892EAE3}" type="parTrans" cxnId="{46E2E89E-8BDF-4E9A-AF32-78CBC0DFB10A}">
      <dgm:prSet/>
      <dgm:spPr/>
      <dgm:t>
        <a:bodyPr/>
        <a:lstStyle/>
        <a:p>
          <a:endParaRPr lang="en-US"/>
        </a:p>
      </dgm:t>
    </dgm:pt>
    <dgm:pt modelId="{E1E3F6CA-4FED-40A6-A72C-A5FE1EF96B63}" type="sibTrans" cxnId="{46E2E89E-8BDF-4E9A-AF32-78CBC0DFB10A}">
      <dgm:prSet/>
      <dgm:spPr/>
      <dgm:t>
        <a:bodyPr/>
        <a:lstStyle/>
        <a:p>
          <a:endParaRPr lang="en-US"/>
        </a:p>
      </dgm:t>
    </dgm:pt>
    <dgm:pt modelId="{B74D8293-1C13-4559-B818-2F6C6742F256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0" i="0" baseline="0" dirty="0"/>
            <a:t>Clause-2 Certifies / submits report without examining the related records</a:t>
          </a:r>
          <a:endParaRPr lang="en-US" sz="2000" dirty="0"/>
        </a:p>
      </dgm:t>
    </dgm:pt>
    <dgm:pt modelId="{1F4F938E-B59F-48C4-A27A-ECEBF0EFB419}" type="parTrans" cxnId="{8285B7E5-9D4E-4697-A4F4-07245B79AB86}">
      <dgm:prSet/>
      <dgm:spPr/>
      <dgm:t>
        <a:bodyPr/>
        <a:lstStyle/>
        <a:p>
          <a:endParaRPr lang="en-US"/>
        </a:p>
      </dgm:t>
    </dgm:pt>
    <dgm:pt modelId="{A07EAF80-4C9A-4993-A278-412EC6D1AA87}" type="sibTrans" cxnId="{8285B7E5-9D4E-4697-A4F4-07245B79AB86}">
      <dgm:prSet/>
      <dgm:spPr/>
      <dgm:t>
        <a:bodyPr/>
        <a:lstStyle/>
        <a:p>
          <a:endParaRPr lang="en-US"/>
        </a:p>
      </dgm:t>
    </dgm:pt>
    <dgm:pt modelId="{F8255836-ACC3-475D-92A1-C43CBB0F4B0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0" i="0" baseline="0" dirty="0"/>
            <a:t>Clause-3 Permits to use name for vouching the accuracy of future contingent earnings</a:t>
          </a:r>
          <a:endParaRPr lang="en-US" sz="2000" dirty="0"/>
        </a:p>
      </dgm:t>
    </dgm:pt>
    <dgm:pt modelId="{CECA5AFD-ADA9-4BAA-A967-414B505386A8}" type="parTrans" cxnId="{34AFF78D-0873-4483-8409-1D1075D218C3}">
      <dgm:prSet/>
      <dgm:spPr/>
      <dgm:t>
        <a:bodyPr/>
        <a:lstStyle/>
        <a:p>
          <a:endParaRPr lang="en-US"/>
        </a:p>
      </dgm:t>
    </dgm:pt>
    <dgm:pt modelId="{A363988B-6933-46D4-8F03-00E2038091BF}" type="sibTrans" cxnId="{34AFF78D-0873-4483-8409-1D1075D218C3}">
      <dgm:prSet/>
      <dgm:spPr/>
      <dgm:t>
        <a:bodyPr/>
        <a:lstStyle/>
        <a:p>
          <a:endParaRPr lang="en-US"/>
        </a:p>
      </dgm:t>
    </dgm:pt>
    <dgm:pt modelId="{ADD8C8C6-0FB6-460D-8968-1543A3740E31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0" i="0" baseline="0"/>
            <a:t>Clause-4 Opines on Financial Statement where substantial interest involved</a:t>
          </a:r>
          <a:endParaRPr lang="en-US" sz="2000"/>
        </a:p>
      </dgm:t>
    </dgm:pt>
    <dgm:pt modelId="{3381E474-1837-4520-8F60-D2A705017020}" type="parTrans" cxnId="{571099E2-F2A1-4867-97CB-5D506D7178C9}">
      <dgm:prSet/>
      <dgm:spPr/>
      <dgm:t>
        <a:bodyPr/>
        <a:lstStyle/>
        <a:p>
          <a:endParaRPr lang="en-US"/>
        </a:p>
      </dgm:t>
    </dgm:pt>
    <dgm:pt modelId="{699DF43A-11AC-4EF4-84EA-51E06E502A59}" type="sibTrans" cxnId="{571099E2-F2A1-4867-97CB-5D506D7178C9}">
      <dgm:prSet/>
      <dgm:spPr/>
      <dgm:t>
        <a:bodyPr/>
        <a:lstStyle/>
        <a:p>
          <a:endParaRPr lang="en-US"/>
        </a:p>
      </dgm:t>
    </dgm:pt>
    <dgm:pt modelId="{179A4FA0-D4E8-492B-9016-64D817DAFF24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0" i="0" baseline="0"/>
            <a:t>Clause-5 Fails to disclose any material fact in Financial Statement</a:t>
          </a:r>
          <a:endParaRPr lang="en-US" sz="2000"/>
        </a:p>
      </dgm:t>
    </dgm:pt>
    <dgm:pt modelId="{86496A5A-86C9-4FD0-BCA1-C050D6B54588}" type="parTrans" cxnId="{971E2C1C-BA52-47BB-ABBC-CAE06E38CC08}">
      <dgm:prSet/>
      <dgm:spPr/>
      <dgm:t>
        <a:bodyPr/>
        <a:lstStyle/>
        <a:p>
          <a:endParaRPr lang="en-US"/>
        </a:p>
      </dgm:t>
    </dgm:pt>
    <dgm:pt modelId="{B687B45D-B401-4BDA-8C8C-38766E01DE27}" type="sibTrans" cxnId="{971E2C1C-BA52-47BB-ABBC-CAE06E38CC08}">
      <dgm:prSet/>
      <dgm:spPr/>
      <dgm:t>
        <a:bodyPr/>
        <a:lstStyle/>
        <a:p>
          <a:endParaRPr lang="en-US"/>
        </a:p>
      </dgm:t>
    </dgm:pt>
    <dgm:pt modelId="{F41C936B-420B-499A-BED2-D74637DB1AFB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0" i="0" baseline="0" dirty="0"/>
            <a:t>Clause-6 Fails to report a known material misstatement appearing in Financial Statement</a:t>
          </a:r>
          <a:endParaRPr lang="en-US" sz="2000" dirty="0"/>
        </a:p>
      </dgm:t>
    </dgm:pt>
    <dgm:pt modelId="{D9A06197-B957-4CE9-950A-B9A58EBBA48F}" type="parTrans" cxnId="{32A5B125-6A2B-44C8-B7A0-75F468939E83}">
      <dgm:prSet/>
      <dgm:spPr/>
      <dgm:t>
        <a:bodyPr/>
        <a:lstStyle/>
        <a:p>
          <a:endParaRPr lang="en-US"/>
        </a:p>
      </dgm:t>
    </dgm:pt>
    <dgm:pt modelId="{4361437B-72D3-4312-955D-9A59006791CA}" type="sibTrans" cxnId="{32A5B125-6A2B-44C8-B7A0-75F468939E83}">
      <dgm:prSet/>
      <dgm:spPr/>
      <dgm:t>
        <a:bodyPr/>
        <a:lstStyle/>
        <a:p>
          <a:endParaRPr lang="en-US"/>
        </a:p>
      </dgm:t>
    </dgm:pt>
    <dgm:pt modelId="{6E697150-A275-4767-9492-87C614F27E4C}" type="pres">
      <dgm:prSet presAssocID="{F264E691-AA19-4DCC-8985-DD5BF591D2F2}" presName="linear" presStyleCnt="0">
        <dgm:presLayoutVars>
          <dgm:animLvl val="lvl"/>
          <dgm:resizeHandles val="exact"/>
        </dgm:presLayoutVars>
      </dgm:prSet>
      <dgm:spPr/>
    </dgm:pt>
    <dgm:pt modelId="{12802376-DC61-4F98-BB6A-41AB5F6F3898}" type="pres">
      <dgm:prSet presAssocID="{48A6259F-6E6A-48F9-9466-B26CBB5AC4D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14D53E3-ACF9-4716-B8D8-7D6D2690E9E0}" type="pres">
      <dgm:prSet presAssocID="{E1E3F6CA-4FED-40A6-A72C-A5FE1EF96B63}" presName="spacer" presStyleCnt="0"/>
      <dgm:spPr/>
    </dgm:pt>
    <dgm:pt modelId="{DC67F563-C14D-4456-B818-DC566AC4570C}" type="pres">
      <dgm:prSet presAssocID="{B74D8293-1C13-4559-B818-2F6C6742F25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55AED90-70A4-4FBA-B2D7-C960789E9BC2}" type="pres">
      <dgm:prSet presAssocID="{A07EAF80-4C9A-4993-A278-412EC6D1AA87}" presName="spacer" presStyleCnt="0"/>
      <dgm:spPr/>
    </dgm:pt>
    <dgm:pt modelId="{CB7E2333-6D30-4D23-9C1E-E09B575234DB}" type="pres">
      <dgm:prSet presAssocID="{F8255836-ACC3-475D-92A1-C43CBB0F4B0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101461B-2F03-43CF-B275-CC4F9BD8F6EA}" type="pres">
      <dgm:prSet presAssocID="{A363988B-6933-46D4-8F03-00E2038091BF}" presName="spacer" presStyleCnt="0"/>
      <dgm:spPr/>
    </dgm:pt>
    <dgm:pt modelId="{25C00DEC-43C6-42DF-B349-A0A60D613F88}" type="pres">
      <dgm:prSet presAssocID="{ADD8C8C6-0FB6-460D-8968-1543A3740E3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1F13249-0929-4030-B1D4-7EF9F36FA3E1}" type="pres">
      <dgm:prSet presAssocID="{699DF43A-11AC-4EF4-84EA-51E06E502A59}" presName="spacer" presStyleCnt="0"/>
      <dgm:spPr/>
    </dgm:pt>
    <dgm:pt modelId="{5AB07D41-41A5-4E46-815B-B3FB4A686394}" type="pres">
      <dgm:prSet presAssocID="{179A4FA0-D4E8-492B-9016-64D817DAFF2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D0E192A-464D-4BAA-A21B-BD99EC55300A}" type="pres">
      <dgm:prSet presAssocID="{B687B45D-B401-4BDA-8C8C-38766E01DE27}" presName="spacer" presStyleCnt="0"/>
      <dgm:spPr/>
    </dgm:pt>
    <dgm:pt modelId="{CA38A309-149B-44B2-A6A0-B49A7C3907CF}" type="pres">
      <dgm:prSet presAssocID="{F41C936B-420B-499A-BED2-D74637DB1AF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E570C12-829E-407C-9E0A-9EFD8BEC93A0}" type="presOf" srcId="{179A4FA0-D4E8-492B-9016-64D817DAFF24}" destId="{5AB07D41-41A5-4E46-815B-B3FB4A686394}" srcOrd="0" destOrd="0" presId="urn:microsoft.com/office/officeart/2005/8/layout/vList2"/>
    <dgm:cxn modelId="{971E2C1C-BA52-47BB-ABBC-CAE06E38CC08}" srcId="{F264E691-AA19-4DCC-8985-DD5BF591D2F2}" destId="{179A4FA0-D4E8-492B-9016-64D817DAFF24}" srcOrd="4" destOrd="0" parTransId="{86496A5A-86C9-4FD0-BCA1-C050D6B54588}" sibTransId="{B687B45D-B401-4BDA-8C8C-38766E01DE27}"/>
    <dgm:cxn modelId="{32A5B125-6A2B-44C8-B7A0-75F468939E83}" srcId="{F264E691-AA19-4DCC-8985-DD5BF591D2F2}" destId="{F41C936B-420B-499A-BED2-D74637DB1AFB}" srcOrd="5" destOrd="0" parTransId="{D9A06197-B957-4CE9-950A-B9A58EBBA48F}" sibTransId="{4361437B-72D3-4312-955D-9A59006791CA}"/>
    <dgm:cxn modelId="{8D400E53-AE78-4E74-A24A-3A30A5D6D51C}" type="presOf" srcId="{B74D8293-1C13-4559-B818-2F6C6742F256}" destId="{DC67F563-C14D-4456-B818-DC566AC4570C}" srcOrd="0" destOrd="0" presId="urn:microsoft.com/office/officeart/2005/8/layout/vList2"/>
    <dgm:cxn modelId="{A44A237F-2451-40E5-8E2E-7626C719BD61}" type="presOf" srcId="{F264E691-AA19-4DCC-8985-DD5BF591D2F2}" destId="{6E697150-A275-4767-9492-87C614F27E4C}" srcOrd="0" destOrd="0" presId="urn:microsoft.com/office/officeart/2005/8/layout/vList2"/>
    <dgm:cxn modelId="{7751A37F-5134-40BB-A532-4DA5425BA6CC}" type="presOf" srcId="{F8255836-ACC3-475D-92A1-C43CBB0F4B08}" destId="{CB7E2333-6D30-4D23-9C1E-E09B575234DB}" srcOrd="0" destOrd="0" presId="urn:microsoft.com/office/officeart/2005/8/layout/vList2"/>
    <dgm:cxn modelId="{34AFF78D-0873-4483-8409-1D1075D218C3}" srcId="{F264E691-AA19-4DCC-8985-DD5BF591D2F2}" destId="{F8255836-ACC3-475D-92A1-C43CBB0F4B08}" srcOrd="2" destOrd="0" parTransId="{CECA5AFD-ADA9-4BAA-A967-414B505386A8}" sibTransId="{A363988B-6933-46D4-8F03-00E2038091BF}"/>
    <dgm:cxn modelId="{46E2E89E-8BDF-4E9A-AF32-78CBC0DFB10A}" srcId="{F264E691-AA19-4DCC-8985-DD5BF591D2F2}" destId="{48A6259F-6E6A-48F9-9466-B26CBB5AC4DD}" srcOrd="0" destOrd="0" parTransId="{B008F438-755E-4F3E-9E25-93FB2892EAE3}" sibTransId="{E1E3F6CA-4FED-40A6-A72C-A5FE1EF96B63}"/>
    <dgm:cxn modelId="{DB8474BC-518A-4E0F-A383-E20D7830257C}" type="presOf" srcId="{48A6259F-6E6A-48F9-9466-B26CBB5AC4DD}" destId="{12802376-DC61-4F98-BB6A-41AB5F6F3898}" srcOrd="0" destOrd="0" presId="urn:microsoft.com/office/officeart/2005/8/layout/vList2"/>
    <dgm:cxn modelId="{59B29ECB-F4C3-4C28-81FF-C5F965B70E3B}" type="presOf" srcId="{F41C936B-420B-499A-BED2-D74637DB1AFB}" destId="{CA38A309-149B-44B2-A6A0-B49A7C3907CF}" srcOrd="0" destOrd="0" presId="urn:microsoft.com/office/officeart/2005/8/layout/vList2"/>
    <dgm:cxn modelId="{AC3637E0-C1D8-4523-B17A-29D446627B65}" type="presOf" srcId="{ADD8C8C6-0FB6-460D-8968-1543A3740E31}" destId="{25C00DEC-43C6-42DF-B349-A0A60D613F88}" srcOrd="0" destOrd="0" presId="urn:microsoft.com/office/officeart/2005/8/layout/vList2"/>
    <dgm:cxn modelId="{571099E2-F2A1-4867-97CB-5D506D7178C9}" srcId="{F264E691-AA19-4DCC-8985-DD5BF591D2F2}" destId="{ADD8C8C6-0FB6-460D-8968-1543A3740E31}" srcOrd="3" destOrd="0" parTransId="{3381E474-1837-4520-8F60-D2A705017020}" sibTransId="{699DF43A-11AC-4EF4-84EA-51E06E502A59}"/>
    <dgm:cxn modelId="{8285B7E5-9D4E-4697-A4F4-07245B79AB86}" srcId="{F264E691-AA19-4DCC-8985-DD5BF591D2F2}" destId="{B74D8293-1C13-4559-B818-2F6C6742F256}" srcOrd="1" destOrd="0" parTransId="{1F4F938E-B59F-48C4-A27A-ECEBF0EFB419}" sibTransId="{A07EAF80-4C9A-4993-A278-412EC6D1AA87}"/>
    <dgm:cxn modelId="{02A4766F-32EF-4339-A7C3-F43C99E3B405}" type="presParOf" srcId="{6E697150-A275-4767-9492-87C614F27E4C}" destId="{12802376-DC61-4F98-BB6A-41AB5F6F3898}" srcOrd="0" destOrd="0" presId="urn:microsoft.com/office/officeart/2005/8/layout/vList2"/>
    <dgm:cxn modelId="{AD52EAF6-305D-4E26-84A6-14195359C8E6}" type="presParOf" srcId="{6E697150-A275-4767-9492-87C614F27E4C}" destId="{E14D53E3-ACF9-4716-B8D8-7D6D2690E9E0}" srcOrd="1" destOrd="0" presId="urn:microsoft.com/office/officeart/2005/8/layout/vList2"/>
    <dgm:cxn modelId="{26F78875-9C0C-4D0F-B82D-FF189FD66516}" type="presParOf" srcId="{6E697150-A275-4767-9492-87C614F27E4C}" destId="{DC67F563-C14D-4456-B818-DC566AC4570C}" srcOrd="2" destOrd="0" presId="urn:microsoft.com/office/officeart/2005/8/layout/vList2"/>
    <dgm:cxn modelId="{61E44C13-C69B-45BE-AADB-0CF11AB6CB2D}" type="presParOf" srcId="{6E697150-A275-4767-9492-87C614F27E4C}" destId="{755AED90-70A4-4FBA-B2D7-C960789E9BC2}" srcOrd="3" destOrd="0" presId="urn:microsoft.com/office/officeart/2005/8/layout/vList2"/>
    <dgm:cxn modelId="{B66BAFCD-A4ED-435A-8CF3-B9CE58746BED}" type="presParOf" srcId="{6E697150-A275-4767-9492-87C614F27E4C}" destId="{CB7E2333-6D30-4D23-9C1E-E09B575234DB}" srcOrd="4" destOrd="0" presId="urn:microsoft.com/office/officeart/2005/8/layout/vList2"/>
    <dgm:cxn modelId="{317E7D93-567F-4FE8-A4DE-1F5D66BC5871}" type="presParOf" srcId="{6E697150-A275-4767-9492-87C614F27E4C}" destId="{4101461B-2F03-43CF-B275-CC4F9BD8F6EA}" srcOrd="5" destOrd="0" presId="urn:microsoft.com/office/officeart/2005/8/layout/vList2"/>
    <dgm:cxn modelId="{62EA2714-8B79-407F-8336-56E176341EA3}" type="presParOf" srcId="{6E697150-A275-4767-9492-87C614F27E4C}" destId="{25C00DEC-43C6-42DF-B349-A0A60D613F88}" srcOrd="6" destOrd="0" presId="urn:microsoft.com/office/officeart/2005/8/layout/vList2"/>
    <dgm:cxn modelId="{54555430-4035-4FEA-BF5D-56E1F4CA2E9F}" type="presParOf" srcId="{6E697150-A275-4767-9492-87C614F27E4C}" destId="{51F13249-0929-4030-B1D4-7EF9F36FA3E1}" srcOrd="7" destOrd="0" presId="urn:microsoft.com/office/officeart/2005/8/layout/vList2"/>
    <dgm:cxn modelId="{B9E58809-9F24-4009-97C8-22F8D4CBDFC1}" type="presParOf" srcId="{6E697150-A275-4767-9492-87C614F27E4C}" destId="{5AB07D41-41A5-4E46-815B-B3FB4A686394}" srcOrd="8" destOrd="0" presId="urn:microsoft.com/office/officeart/2005/8/layout/vList2"/>
    <dgm:cxn modelId="{C8499082-67AA-4BA9-B0E2-9103F023C940}" type="presParOf" srcId="{6E697150-A275-4767-9492-87C614F27E4C}" destId="{6D0E192A-464D-4BAA-A21B-BD99EC55300A}" srcOrd="9" destOrd="0" presId="urn:microsoft.com/office/officeart/2005/8/layout/vList2"/>
    <dgm:cxn modelId="{C7E49503-440D-4D92-ABB1-7CA7FDBE94A7}" type="presParOf" srcId="{6E697150-A275-4767-9492-87C614F27E4C}" destId="{CA38A309-149B-44B2-A6A0-B49A7C3907C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A2A102-CB80-4974-8ACF-B79A2DF8C4D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D0F5BD5-EEFD-49F2-936C-96661981E814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0" i="0" baseline="0" dirty="0"/>
            <a:t>Clause-7 Performs professional duties without due diligence / grossly negligent</a:t>
          </a:r>
          <a:endParaRPr lang="en-US" sz="2400" dirty="0"/>
        </a:p>
      </dgm:t>
    </dgm:pt>
    <dgm:pt modelId="{22F545FE-C41B-4D2C-A1C1-12C1711A3DF2}" type="parTrans" cxnId="{1114CA3D-9C9A-45AA-AF68-AF9FF01424F6}">
      <dgm:prSet/>
      <dgm:spPr/>
      <dgm:t>
        <a:bodyPr/>
        <a:lstStyle/>
        <a:p>
          <a:endParaRPr lang="en-US"/>
        </a:p>
      </dgm:t>
    </dgm:pt>
    <dgm:pt modelId="{7E088218-6B3C-4317-BA9E-A78C904CFE7F}" type="sibTrans" cxnId="{1114CA3D-9C9A-45AA-AF68-AF9FF01424F6}">
      <dgm:prSet/>
      <dgm:spPr/>
      <dgm:t>
        <a:bodyPr/>
        <a:lstStyle/>
        <a:p>
          <a:endParaRPr lang="en-US"/>
        </a:p>
      </dgm:t>
    </dgm:pt>
    <dgm:pt modelId="{2C502898-AEF7-4533-BC49-E8D92DC2C4D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0" i="0" baseline="0" dirty="0"/>
            <a:t>Clause-8 Fails to obtain sufficient information for expressing an opinion</a:t>
          </a:r>
          <a:endParaRPr lang="en-US" sz="2400" dirty="0"/>
        </a:p>
      </dgm:t>
    </dgm:pt>
    <dgm:pt modelId="{46D0E27F-009C-47E8-A06D-D602FBCF265A}" type="parTrans" cxnId="{52138D39-3D55-4AAD-A158-925DE28C638D}">
      <dgm:prSet/>
      <dgm:spPr/>
      <dgm:t>
        <a:bodyPr/>
        <a:lstStyle/>
        <a:p>
          <a:endParaRPr lang="en-US"/>
        </a:p>
      </dgm:t>
    </dgm:pt>
    <dgm:pt modelId="{5B9C87F6-E4F3-49DC-8426-E7406044FB67}" type="sibTrans" cxnId="{52138D39-3D55-4AAD-A158-925DE28C638D}">
      <dgm:prSet/>
      <dgm:spPr/>
      <dgm:t>
        <a:bodyPr/>
        <a:lstStyle/>
        <a:p>
          <a:endParaRPr lang="en-US"/>
        </a:p>
      </dgm:t>
    </dgm:pt>
    <dgm:pt modelId="{E3AAE2B6-B123-47EC-AC93-3F45DB1A52A7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0" i="0" baseline="0" dirty="0"/>
            <a:t>Clause-9 Fails to invite attention to any material departure from the generally accepted procedure of audit</a:t>
          </a:r>
          <a:endParaRPr lang="en-US" sz="2400" dirty="0"/>
        </a:p>
      </dgm:t>
    </dgm:pt>
    <dgm:pt modelId="{83F5EB1B-DCF9-42D7-91EC-7344E0C84B0B}" type="parTrans" cxnId="{10C290F8-EBCC-4629-B447-DDBF0783F551}">
      <dgm:prSet/>
      <dgm:spPr/>
      <dgm:t>
        <a:bodyPr/>
        <a:lstStyle/>
        <a:p>
          <a:endParaRPr lang="en-US"/>
        </a:p>
      </dgm:t>
    </dgm:pt>
    <dgm:pt modelId="{134B349E-3277-4A8D-B03D-FD1B09E2B4F5}" type="sibTrans" cxnId="{10C290F8-EBCC-4629-B447-DDBF0783F551}">
      <dgm:prSet/>
      <dgm:spPr/>
      <dgm:t>
        <a:bodyPr/>
        <a:lstStyle/>
        <a:p>
          <a:endParaRPr lang="en-US"/>
        </a:p>
      </dgm:t>
    </dgm:pt>
    <dgm:pt modelId="{4DD91D74-028D-47D3-9321-BA10F240C8D2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0" i="0" baseline="0" dirty="0"/>
            <a:t>Clause-10 Keeps client’s money without opening separate bank account</a:t>
          </a:r>
          <a:endParaRPr lang="en-US" sz="2400" dirty="0"/>
        </a:p>
      </dgm:t>
    </dgm:pt>
    <dgm:pt modelId="{5AD2D385-2121-46E5-B881-7F150519EB90}" type="parTrans" cxnId="{77F985E5-9BB5-493F-9EC9-2C4481DBACE1}">
      <dgm:prSet/>
      <dgm:spPr/>
      <dgm:t>
        <a:bodyPr/>
        <a:lstStyle/>
        <a:p>
          <a:endParaRPr lang="en-US"/>
        </a:p>
      </dgm:t>
    </dgm:pt>
    <dgm:pt modelId="{2057FFF3-87FE-48CC-B6CA-5B7875BD81F3}" type="sibTrans" cxnId="{77F985E5-9BB5-493F-9EC9-2C4481DBACE1}">
      <dgm:prSet/>
      <dgm:spPr/>
      <dgm:t>
        <a:bodyPr/>
        <a:lstStyle/>
        <a:p>
          <a:endParaRPr lang="en-US"/>
        </a:p>
      </dgm:t>
    </dgm:pt>
    <dgm:pt modelId="{303A82EB-24E7-4BF0-9772-DF1365C98951}" type="pres">
      <dgm:prSet presAssocID="{79A2A102-CB80-4974-8ACF-B79A2DF8C4D6}" presName="linear" presStyleCnt="0">
        <dgm:presLayoutVars>
          <dgm:animLvl val="lvl"/>
          <dgm:resizeHandles val="exact"/>
        </dgm:presLayoutVars>
      </dgm:prSet>
      <dgm:spPr/>
    </dgm:pt>
    <dgm:pt modelId="{FB8713B5-8C10-44EB-B1F2-5D6F7D645CC9}" type="pres">
      <dgm:prSet presAssocID="{AD0F5BD5-EEFD-49F2-936C-96661981E81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81F3419-377F-4FF1-8A5A-1E78FDA77B27}" type="pres">
      <dgm:prSet presAssocID="{7E088218-6B3C-4317-BA9E-A78C904CFE7F}" presName="spacer" presStyleCnt="0"/>
      <dgm:spPr/>
    </dgm:pt>
    <dgm:pt modelId="{0C54211E-68F3-4491-B374-727C90473C71}" type="pres">
      <dgm:prSet presAssocID="{2C502898-AEF7-4533-BC49-E8D92DC2C4D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BD19DD0-F68F-4B9A-A249-B7268E0D8A55}" type="pres">
      <dgm:prSet presAssocID="{5B9C87F6-E4F3-49DC-8426-E7406044FB67}" presName="spacer" presStyleCnt="0"/>
      <dgm:spPr/>
    </dgm:pt>
    <dgm:pt modelId="{766F4B40-4BC7-4753-BCFC-2197A3D3280E}" type="pres">
      <dgm:prSet presAssocID="{E3AAE2B6-B123-47EC-AC93-3F45DB1A52A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55E7CBC-A536-4D90-8BE2-C6A6C180E30D}" type="pres">
      <dgm:prSet presAssocID="{134B349E-3277-4A8D-B03D-FD1B09E2B4F5}" presName="spacer" presStyleCnt="0"/>
      <dgm:spPr/>
    </dgm:pt>
    <dgm:pt modelId="{A507CCB6-78F5-4158-974B-C8D8B004F35E}" type="pres">
      <dgm:prSet presAssocID="{4DD91D74-028D-47D3-9321-BA10F240C8D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7D9D11C-7482-48B8-B088-B3ABD50F6AAB}" type="presOf" srcId="{79A2A102-CB80-4974-8ACF-B79A2DF8C4D6}" destId="{303A82EB-24E7-4BF0-9772-DF1365C98951}" srcOrd="0" destOrd="0" presId="urn:microsoft.com/office/officeart/2005/8/layout/vList2"/>
    <dgm:cxn modelId="{52138D39-3D55-4AAD-A158-925DE28C638D}" srcId="{79A2A102-CB80-4974-8ACF-B79A2DF8C4D6}" destId="{2C502898-AEF7-4533-BC49-E8D92DC2C4D8}" srcOrd="1" destOrd="0" parTransId="{46D0E27F-009C-47E8-A06D-D602FBCF265A}" sibTransId="{5B9C87F6-E4F3-49DC-8426-E7406044FB67}"/>
    <dgm:cxn modelId="{1114CA3D-9C9A-45AA-AF68-AF9FF01424F6}" srcId="{79A2A102-CB80-4974-8ACF-B79A2DF8C4D6}" destId="{AD0F5BD5-EEFD-49F2-936C-96661981E814}" srcOrd="0" destOrd="0" parTransId="{22F545FE-C41B-4D2C-A1C1-12C1711A3DF2}" sibTransId="{7E088218-6B3C-4317-BA9E-A78C904CFE7F}"/>
    <dgm:cxn modelId="{A9B9D8BA-969D-40BF-8BC8-2E182642238B}" type="presOf" srcId="{2C502898-AEF7-4533-BC49-E8D92DC2C4D8}" destId="{0C54211E-68F3-4491-B374-727C90473C71}" srcOrd="0" destOrd="0" presId="urn:microsoft.com/office/officeart/2005/8/layout/vList2"/>
    <dgm:cxn modelId="{41F727D0-0E1F-41F3-93D4-48F50496554D}" type="presOf" srcId="{4DD91D74-028D-47D3-9321-BA10F240C8D2}" destId="{A507CCB6-78F5-4158-974B-C8D8B004F35E}" srcOrd="0" destOrd="0" presId="urn:microsoft.com/office/officeart/2005/8/layout/vList2"/>
    <dgm:cxn modelId="{E694A8D3-48FC-47D7-B4D3-79C85E6A63B3}" type="presOf" srcId="{E3AAE2B6-B123-47EC-AC93-3F45DB1A52A7}" destId="{766F4B40-4BC7-4753-BCFC-2197A3D3280E}" srcOrd="0" destOrd="0" presId="urn:microsoft.com/office/officeart/2005/8/layout/vList2"/>
    <dgm:cxn modelId="{B41EC8D3-55BC-4E04-BCDF-4427DD26C9CC}" type="presOf" srcId="{AD0F5BD5-EEFD-49F2-936C-96661981E814}" destId="{FB8713B5-8C10-44EB-B1F2-5D6F7D645CC9}" srcOrd="0" destOrd="0" presId="urn:microsoft.com/office/officeart/2005/8/layout/vList2"/>
    <dgm:cxn modelId="{77F985E5-9BB5-493F-9EC9-2C4481DBACE1}" srcId="{79A2A102-CB80-4974-8ACF-B79A2DF8C4D6}" destId="{4DD91D74-028D-47D3-9321-BA10F240C8D2}" srcOrd="3" destOrd="0" parTransId="{5AD2D385-2121-46E5-B881-7F150519EB90}" sibTransId="{2057FFF3-87FE-48CC-B6CA-5B7875BD81F3}"/>
    <dgm:cxn modelId="{10C290F8-EBCC-4629-B447-DDBF0783F551}" srcId="{79A2A102-CB80-4974-8ACF-B79A2DF8C4D6}" destId="{E3AAE2B6-B123-47EC-AC93-3F45DB1A52A7}" srcOrd="2" destOrd="0" parTransId="{83F5EB1B-DCF9-42D7-91EC-7344E0C84B0B}" sibTransId="{134B349E-3277-4A8D-B03D-FD1B09E2B4F5}"/>
    <dgm:cxn modelId="{B2ABD992-B172-4D3B-943E-4544C31F5A9C}" type="presParOf" srcId="{303A82EB-24E7-4BF0-9772-DF1365C98951}" destId="{FB8713B5-8C10-44EB-B1F2-5D6F7D645CC9}" srcOrd="0" destOrd="0" presId="urn:microsoft.com/office/officeart/2005/8/layout/vList2"/>
    <dgm:cxn modelId="{2BEEB02B-BF13-4AF0-BB1D-12E41AA4DF48}" type="presParOf" srcId="{303A82EB-24E7-4BF0-9772-DF1365C98951}" destId="{681F3419-377F-4FF1-8A5A-1E78FDA77B27}" srcOrd="1" destOrd="0" presId="urn:microsoft.com/office/officeart/2005/8/layout/vList2"/>
    <dgm:cxn modelId="{4DF25251-48AA-43A0-A47C-20B099A46349}" type="presParOf" srcId="{303A82EB-24E7-4BF0-9772-DF1365C98951}" destId="{0C54211E-68F3-4491-B374-727C90473C71}" srcOrd="2" destOrd="0" presId="urn:microsoft.com/office/officeart/2005/8/layout/vList2"/>
    <dgm:cxn modelId="{0D534261-862F-4513-8631-EA25D4AE6454}" type="presParOf" srcId="{303A82EB-24E7-4BF0-9772-DF1365C98951}" destId="{CBD19DD0-F68F-4B9A-A249-B7268E0D8A55}" srcOrd="3" destOrd="0" presId="urn:microsoft.com/office/officeart/2005/8/layout/vList2"/>
    <dgm:cxn modelId="{80909290-5211-492B-8548-6B149D0137D0}" type="presParOf" srcId="{303A82EB-24E7-4BF0-9772-DF1365C98951}" destId="{766F4B40-4BC7-4753-BCFC-2197A3D3280E}" srcOrd="4" destOrd="0" presId="urn:microsoft.com/office/officeart/2005/8/layout/vList2"/>
    <dgm:cxn modelId="{02A22557-BBB8-4096-8168-6137338A720B}" type="presParOf" srcId="{303A82EB-24E7-4BF0-9772-DF1365C98951}" destId="{555E7CBC-A536-4D90-8BE2-C6A6C180E30D}" srcOrd="5" destOrd="0" presId="urn:microsoft.com/office/officeart/2005/8/layout/vList2"/>
    <dgm:cxn modelId="{A0FB8E6C-CE95-4074-91E7-F855113FE9B5}" type="presParOf" srcId="{303A82EB-24E7-4BF0-9772-DF1365C98951}" destId="{A507CCB6-78F5-4158-974B-C8D8B004F35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E469714-A8E1-46AD-BB2E-9D58D8A0BEB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DE46C25-B0A6-4594-8120-1EE20DEA10A9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i="0" baseline="0" dirty="0"/>
            <a:t>Clause-1          Contravenes any of the provisions of the Act / Regulations &amp; Guidelines issued by the Council</a:t>
          </a:r>
          <a:endParaRPr lang="en-US" dirty="0"/>
        </a:p>
      </dgm:t>
    </dgm:pt>
    <dgm:pt modelId="{2A97E282-2167-44C8-A1EA-502A975F4798}" type="parTrans" cxnId="{70F753C4-295F-4C59-B0AA-40584931DF2F}">
      <dgm:prSet/>
      <dgm:spPr/>
      <dgm:t>
        <a:bodyPr/>
        <a:lstStyle/>
        <a:p>
          <a:endParaRPr lang="en-US"/>
        </a:p>
      </dgm:t>
    </dgm:pt>
    <dgm:pt modelId="{9CECDBFB-472E-4309-A9CB-F064203A2484}" type="sibTrans" cxnId="{70F753C4-295F-4C59-B0AA-40584931DF2F}">
      <dgm:prSet/>
      <dgm:spPr/>
      <dgm:t>
        <a:bodyPr/>
        <a:lstStyle/>
        <a:p>
          <a:endParaRPr lang="en-US"/>
        </a:p>
      </dgm:t>
    </dgm:pt>
    <dgm:pt modelId="{4342F25B-75CF-4300-8199-420B88C7B028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i="0" baseline="0" dirty="0"/>
            <a:t>Clause-2              Discloses employer’s information without permission</a:t>
          </a:r>
          <a:endParaRPr lang="en-US" dirty="0"/>
        </a:p>
      </dgm:t>
    </dgm:pt>
    <dgm:pt modelId="{3833AE6C-1482-46EA-9D3A-3A50FCD029A0}" type="parTrans" cxnId="{3A6E86B1-FD3C-4C33-895F-1B0A5563BB1B}">
      <dgm:prSet/>
      <dgm:spPr/>
      <dgm:t>
        <a:bodyPr/>
        <a:lstStyle/>
        <a:p>
          <a:endParaRPr lang="en-US"/>
        </a:p>
      </dgm:t>
    </dgm:pt>
    <dgm:pt modelId="{F73C7306-8C1A-43AA-A0F7-21E43120C01D}" type="sibTrans" cxnId="{3A6E86B1-FD3C-4C33-895F-1B0A5563BB1B}">
      <dgm:prSet/>
      <dgm:spPr/>
      <dgm:t>
        <a:bodyPr/>
        <a:lstStyle/>
        <a:p>
          <a:endParaRPr lang="en-US"/>
        </a:p>
      </dgm:t>
    </dgm:pt>
    <dgm:pt modelId="{7E9F9E03-6A52-4466-BE53-2A06B85BDAE8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i="0" baseline="0" dirty="0"/>
            <a:t>Clause-3             Provides false information to the Institute and its different authorities</a:t>
          </a:r>
          <a:endParaRPr lang="en-US" dirty="0"/>
        </a:p>
      </dgm:t>
    </dgm:pt>
    <dgm:pt modelId="{615D4A3D-9DC7-4EF8-827C-E588559ACB7D}" type="parTrans" cxnId="{430AB092-D5D6-41C7-A6CF-B1AF2B91FC3B}">
      <dgm:prSet/>
      <dgm:spPr/>
      <dgm:t>
        <a:bodyPr/>
        <a:lstStyle/>
        <a:p>
          <a:endParaRPr lang="en-US"/>
        </a:p>
      </dgm:t>
    </dgm:pt>
    <dgm:pt modelId="{06F8CCA0-87E1-4004-B48A-211058B250F1}" type="sibTrans" cxnId="{430AB092-D5D6-41C7-A6CF-B1AF2B91FC3B}">
      <dgm:prSet/>
      <dgm:spPr/>
      <dgm:t>
        <a:bodyPr/>
        <a:lstStyle/>
        <a:p>
          <a:endParaRPr lang="en-US"/>
        </a:p>
      </dgm:t>
    </dgm:pt>
    <dgm:pt modelId="{AEB5891B-0FF5-4548-9FDE-FD5F2EABB062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i="0" baseline="0" dirty="0"/>
            <a:t>Clause-4 Defalcates/embezzles money received in professional capacity</a:t>
          </a:r>
          <a:endParaRPr lang="en-US" dirty="0"/>
        </a:p>
      </dgm:t>
    </dgm:pt>
    <dgm:pt modelId="{7A5CC15A-2747-4DA3-B1A2-B133364F54EF}" type="parTrans" cxnId="{F61D2115-A119-4A8C-BA62-541BB62FE6A7}">
      <dgm:prSet/>
      <dgm:spPr/>
      <dgm:t>
        <a:bodyPr/>
        <a:lstStyle/>
        <a:p>
          <a:endParaRPr lang="en-US"/>
        </a:p>
      </dgm:t>
    </dgm:pt>
    <dgm:pt modelId="{87648ECC-9991-4A1F-8FF5-617127724153}" type="sibTrans" cxnId="{F61D2115-A119-4A8C-BA62-541BB62FE6A7}">
      <dgm:prSet/>
      <dgm:spPr/>
      <dgm:t>
        <a:bodyPr/>
        <a:lstStyle/>
        <a:p>
          <a:endParaRPr lang="en-US"/>
        </a:p>
      </dgm:t>
    </dgm:pt>
    <dgm:pt modelId="{013A6578-A2E8-405A-8ECF-D0755052A7EE}" type="pres">
      <dgm:prSet presAssocID="{7E469714-A8E1-46AD-BB2E-9D58D8A0BE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E4BC8BE-92E9-487A-9433-1B5431225106}" type="pres">
      <dgm:prSet presAssocID="{9DE46C25-B0A6-4594-8120-1EE20DEA10A9}" presName="hierRoot1" presStyleCnt="0"/>
      <dgm:spPr/>
    </dgm:pt>
    <dgm:pt modelId="{780B0F97-6A6E-4F77-BF00-DF0697DDCF52}" type="pres">
      <dgm:prSet presAssocID="{9DE46C25-B0A6-4594-8120-1EE20DEA10A9}" presName="composite" presStyleCnt="0"/>
      <dgm:spPr/>
    </dgm:pt>
    <dgm:pt modelId="{79DA48C9-AD2E-4A97-B1BE-8E291D278DB4}" type="pres">
      <dgm:prSet presAssocID="{9DE46C25-B0A6-4594-8120-1EE20DEA10A9}" presName="background" presStyleLbl="node0" presStyleIdx="0" presStyleCnt="4"/>
      <dgm:spPr/>
    </dgm:pt>
    <dgm:pt modelId="{F3A0655B-FA7D-4D26-8814-0A6881AE0E1E}" type="pres">
      <dgm:prSet presAssocID="{9DE46C25-B0A6-4594-8120-1EE20DEA10A9}" presName="text" presStyleLbl="fgAcc0" presStyleIdx="0" presStyleCnt="4">
        <dgm:presLayoutVars>
          <dgm:chPref val="3"/>
        </dgm:presLayoutVars>
      </dgm:prSet>
      <dgm:spPr/>
    </dgm:pt>
    <dgm:pt modelId="{1099799A-8403-4C71-A213-3997F1569809}" type="pres">
      <dgm:prSet presAssocID="{9DE46C25-B0A6-4594-8120-1EE20DEA10A9}" presName="hierChild2" presStyleCnt="0"/>
      <dgm:spPr/>
    </dgm:pt>
    <dgm:pt modelId="{20313D64-7FC7-416A-9F85-564D10648A9F}" type="pres">
      <dgm:prSet presAssocID="{4342F25B-75CF-4300-8199-420B88C7B028}" presName="hierRoot1" presStyleCnt="0"/>
      <dgm:spPr/>
    </dgm:pt>
    <dgm:pt modelId="{A518CB7D-F9DE-4298-A058-AC87E305CE33}" type="pres">
      <dgm:prSet presAssocID="{4342F25B-75CF-4300-8199-420B88C7B028}" presName="composite" presStyleCnt="0"/>
      <dgm:spPr/>
    </dgm:pt>
    <dgm:pt modelId="{E2CA41F0-8E0B-42F2-B9D3-7612426941B5}" type="pres">
      <dgm:prSet presAssocID="{4342F25B-75CF-4300-8199-420B88C7B028}" presName="background" presStyleLbl="node0" presStyleIdx="1" presStyleCnt="4"/>
      <dgm:spPr/>
    </dgm:pt>
    <dgm:pt modelId="{96FDC550-6FD6-4EDF-9FE3-A02BE194C3A3}" type="pres">
      <dgm:prSet presAssocID="{4342F25B-75CF-4300-8199-420B88C7B028}" presName="text" presStyleLbl="fgAcc0" presStyleIdx="1" presStyleCnt="4">
        <dgm:presLayoutVars>
          <dgm:chPref val="3"/>
        </dgm:presLayoutVars>
      </dgm:prSet>
      <dgm:spPr/>
    </dgm:pt>
    <dgm:pt modelId="{6FD0B690-AD89-482C-814A-910CABBEABDF}" type="pres">
      <dgm:prSet presAssocID="{4342F25B-75CF-4300-8199-420B88C7B028}" presName="hierChild2" presStyleCnt="0"/>
      <dgm:spPr/>
    </dgm:pt>
    <dgm:pt modelId="{A12393E3-DF6A-40B9-991C-655F519EECFC}" type="pres">
      <dgm:prSet presAssocID="{7E9F9E03-6A52-4466-BE53-2A06B85BDAE8}" presName="hierRoot1" presStyleCnt="0"/>
      <dgm:spPr/>
    </dgm:pt>
    <dgm:pt modelId="{21FEC4CE-975B-4BDB-BC51-FFB4BC5466ED}" type="pres">
      <dgm:prSet presAssocID="{7E9F9E03-6A52-4466-BE53-2A06B85BDAE8}" presName="composite" presStyleCnt="0"/>
      <dgm:spPr/>
    </dgm:pt>
    <dgm:pt modelId="{984C2B16-603F-4CE2-ACC2-B5974C3CE9B3}" type="pres">
      <dgm:prSet presAssocID="{7E9F9E03-6A52-4466-BE53-2A06B85BDAE8}" presName="background" presStyleLbl="node0" presStyleIdx="2" presStyleCnt="4"/>
      <dgm:spPr/>
    </dgm:pt>
    <dgm:pt modelId="{83629BF6-395A-4B6D-B523-A15220CDCE4E}" type="pres">
      <dgm:prSet presAssocID="{7E9F9E03-6A52-4466-BE53-2A06B85BDAE8}" presName="text" presStyleLbl="fgAcc0" presStyleIdx="2" presStyleCnt="4">
        <dgm:presLayoutVars>
          <dgm:chPref val="3"/>
        </dgm:presLayoutVars>
      </dgm:prSet>
      <dgm:spPr/>
    </dgm:pt>
    <dgm:pt modelId="{86E4A0FC-349B-4DF0-8327-0CB7BC57F8C4}" type="pres">
      <dgm:prSet presAssocID="{7E9F9E03-6A52-4466-BE53-2A06B85BDAE8}" presName="hierChild2" presStyleCnt="0"/>
      <dgm:spPr/>
    </dgm:pt>
    <dgm:pt modelId="{2EDB615C-80C8-49DC-B2F5-A77C7CCFB6BA}" type="pres">
      <dgm:prSet presAssocID="{AEB5891B-0FF5-4548-9FDE-FD5F2EABB062}" presName="hierRoot1" presStyleCnt="0"/>
      <dgm:spPr/>
    </dgm:pt>
    <dgm:pt modelId="{06D44745-B7A7-4FB3-A0B7-72E81D39753C}" type="pres">
      <dgm:prSet presAssocID="{AEB5891B-0FF5-4548-9FDE-FD5F2EABB062}" presName="composite" presStyleCnt="0"/>
      <dgm:spPr/>
    </dgm:pt>
    <dgm:pt modelId="{E96FC6E8-AC49-4135-B9C3-9F66BC031EE8}" type="pres">
      <dgm:prSet presAssocID="{AEB5891B-0FF5-4548-9FDE-FD5F2EABB062}" presName="background" presStyleLbl="node0" presStyleIdx="3" presStyleCnt="4"/>
      <dgm:spPr/>
    </dgm:pt>
    <dgm:pt modelId="{3BD86075-E6B5-4AFF-8D9C-7D8F60421ABD}" type="pres">
      <dgm:prSet presAssocID="{AEB5891B-0FF5-4548-9FDE-FD5F2EABB062}" presName="text" presStyleLbl="fgAcc0" presStyleIdx="3" presStyleCnt="4">
        <dgm:presLayoutVars>
          <dgm:chPref val="3"/>
        </dgm:presLayoutVars>
      </dgm:prSet>
      <dgm:spPr/>
    </dgm:pt>
    <dgm:pt modelId="{944FF659-1BFB-4A14-BDA6-EFB797A82D6A}" type="pres">
      <dgm:prSet presAssocID="{AEB5891B-0FF5-4548-9FDE-FD5F2EABB062}" presName="hierChild2" presStyleCnt="0"/>
      <dgm:spPr/>
    </dgm:pt>
  </dgm:ptLst>
  <dgm:cxnLst>
    <dgm:cxn modelId="{F61D2115-A119-4A8C-BA62-541BB62FE6A7}" srcId="{7E469714-A8E1-46AD-BB2E-9D58D8A0BEBC}" destId="{AEB5891B-0FF5-4548-9FDE-FD5F2EABB062}" srcOrd="3" destOrd="0" parTransId="{7A5CC15A-2747-4DA3-B1A2-B133364F54EF}" sibTransId="{87648ECC-9991-4A1F-8FF5-617127724153}"/>
    <dgm:cxn modelId="{D2B8F540-BED7-4011-B970-199F54C4E531}" type="presOf" srcId="{4342F25B-75CF-4300-8199-420B88C7B028}" destId="{96FDC550-6FD6-4EDF-9FE3-A02BE194C3A3}" srcOrd="0" destOrd="0" presId="urn:microsoft.com/office/officeart/2005/8/layout/hierarchy1"/>
    <dgm:cxn modelId="{B6C4F95C-E5F3-49B9-A6F2-28535AB8C692}" type="presOf" srcId="{AEB5891B-0FF5-4548-9FDE-FD5F2EABB062}" destId="{3BD86075-E6B5-4AFF-8D9C-7D8F60421ABD}" srcOrd="0" destOrd="0" presId="urn:microsoft.com/office/officeart/2005/8/layout/hierarchy1"/>
    <dgm:cxn modelId="{2AB3D789-944C-414B-8E4C-0CF416C8D02C}" type="presOf" srcId="{7E469714-A8E1-46AD-BB2E-9D58D8A0BEBC}" destId="{013A6578-A2E8-405A-8ECF-D0755052A7EE}" srcOrd="0" destOrd="0" presId="urn:microsoft.com/office/officeart/2005/8/layout/hierarchy1"/>
    <dgm:cxn modelId="{430AB092-D5D6-41C7-A6CF-B1AF2B91FC3B}" srcId="{7E469714-A8E1-46AD-BB2E-9D58D8A0BEBC}" destId="{7E9F9E03-6A52-4466-BE53-2A06B85BDAE8}" srcOrd="2" destOrd="0" parTransId="{615D4A3D-9DC7-4EF8-827C-E588559ACB7D}" sibTransId="{06F8CCA0-87E1-4004-B48A-211058B250F1}"/>
    <dgm:cxn modelId="{D6AAD5A8-65C1-49F1-987B-73C2ECC74EAE}" type="presOf" srcId="{9DE46C25-B0A6-4594-8120-1EE20DEA10A9}" destId="{F3A0655B-FA7D-4D26-8814-0A6881AE0E1E}" srcOrd="0" destOrd="0" presId="urn:microsoft.com/office/officeart/2005/8/layout/hierarchy1"/>
    <dgm:cxn modelId="{3A6E86B1-FD3C-4C33-895F-1B0A5563BB1B}" srcId="{7E469714-A8E1-46AD-BB2E-9D58D8A0BEBC}" destId="{4342F25B-75CF-4300-8199-420B88C7B028}" srcOrd="1" destOrd="0" parTransId="{3833AE6C-1482-46EA-9D3A-3A50FCD029A0}" sibTransId="{F73C7306-8C1A-43AA-A0F7-21E43120C01D}"/>
    <dgm:cxn modelId="{70F753C4-295F-4C59-B0AA-40584931DF2F}" srcId="{7E469714-A8E1-46AD-BB2E-9D58D8A0BEBC}" destId="{9DE46C25-B0A6-4594-8120-1EE20DEA10A9}" srcOrd="0" destOrd="0" parTransId="{2A97E282-2167-44C8-A1EA-502A975F4798}" sibTransId="{9CECDBFB-472E-4309-A9CB-F064203A2484}"/>
    <dgm:cxn modelId="{DE4F9EC8-1853-48CC-AEE3-1319F3742BE4}" type="presOf" srcId="{7E9F9E03-6A52-4466-BE53-2A06B85BDAE8}" destId="{83629BF6-395A-4B6D-B523-A15220CDCE4E}" srcOrd="0" destOrd="0" presId="urn:microsoft.com/office/officeart/2005/8/layout/hierarchy1"/>
    <dgm:cxn modelId="{288105F8-3B7A-4103-AE14-14548DC1FBAC}" type="presParOf" srcId="{013A6578-A2E8-405A-8ECF-D0755052A7EE}" destId="{9E4BC8BE-92E9-487A-9433-1B5431225106}" srcOrd="0" destOrd="0" presId="urn:microsoft.com/office/officeart/2005/8/layout/hierarchy1"/>
    <dgm:cxn modelId="{05797099-167A-4679-A147-15E3DE1DB043}" type="presParOf" srcId="{9E4BC8BE-92E9-487A-9433-1B5431225106}" destId="{780B0F97-6A6E-4F77-BF00-DF0697DDCF52}" srcOrd="0" destOrd="0" presId="urn:microsoft.com/office/officeart/2005/8/layout/hierarchy1"/>
    <dgm:cxn modelId="{A8781A66-0DAB-4BA5-A9D3-3787C27197D2}" type="presParOf" srcId="{780B0F97-6A6E-4F77-BF00-DF0697DDCF52}" destId="{79DA48C9-AD2E-4A97-B1BE-8E291D278DB4}" srcOrd="0" destOrd="0" presId="urn:microsoft.com/office/officeart/2005/8/layout/hierarchy1"/>
    <dgm:cxn modelId="{3D673E72-9CD6-4AD8-BFAD-4DA31F295F16}" type="presParOf" srcId="{780B0F97-6A6E-4F77-BF00-DF0697DDCF52}" destId="{F3A0655B-FA7D-4D26-8814-0A6881AE0E1E}" srcOrd="1" destOrd="0" presId="urn:microsoft.com/office/officeart/2005/8/layout/hierarchy1"/>
    <dgm:cxn modelId="{5D9DE6B9-554F-4278-B9CF-C68183A2A7EA}" type="presParOf" srcId="{9E4BC8BE-92E9-487A-9433-1B5431225106}" destId="{1099799A-8403-4C71-A213-3997F1569809}" srcOrd="1" destOrd="0" presId="urn:microsoft.com/office/officeart/2005/8/layout/hierarchy1"/>
    <dgm:cxn modelId="{9F1C6AF9-A09A-46B9-B5C3-9761BEBBBB25}" type="presParOf" srcId="{013A6578-A2E8-405A-8ECF-D0755052A7EE}" destId="{20313D64-7FC7-416A-9F85-564D10648A9F}" srcOrd="1" destOrd="0" presId="urn:microsoft.com/office/officeart/2005/8/layout/hierarchy1"/>
    <dgm:cxn modelId="{E7F9ADB3-8341-456D-AC17-1F67F0ED0B75}" type="presParOf" srcId="{20313D64-7FC7-416A-9F85-564D10648A9F}" destId="{A518CB7D-F9DE-4298-A058-AC87E305CE33}" srcOrd="0" destOrd="0" presId="urn:microsoft.com/office/officeart/2005/8/layout/hierarchy1"/>
    <dgm:cxn modelId="{B4C83F89-8A78-4837-B2D5-B728C1319AB1}" type="presParOf" srcId="{A518CB7D-F9DE-4298-A058-AC87E305CE33}" destId="{E2CA41F0-8E0B-42F2-B9D3-7612426941B5}" srcOrd="0" destOrd="0" presId="urn:microsoft.com/office/officeart/2005/8/layout/hierarchy1"/>
    <dgm:cxn modelId="{DC500B9E-FDB2-4C27-84FD-EE7E6F7090B2}" type="presParOf" srcId="{A518CB7D-F9DE-4298-A058-AC87E305CE33}" destId="{96FDC550-6FD6-4EDF-9FE3-A02BE194C3A3}" srcOrd="1" destOrd="0" presId="urn:microsoft.com/office/officeart/2005/8/layout/hierarchy1"/>
    <dgm:cxn modelId="{88E8C49B-7205-4D3E-A552-75E9C568D2B1}" type="presParOf" srcId="{20313D64-7FC7-416A-9F85-564D10648A9F}" destId="{6FD0B690-AD89-482C-814A-910CABBEABDF}" srcOrd="1" destOrd="0" presId="urn:microsoft.com/office/officeart/2005/8/layout/hierarchy1"/>
    <dgm:cxn modelId="{9AE1ED8C-A3FA-4C3F-949E-82FB039917D8}" type="presParOf" srcId="{013A6578-A2E8-405A-8ECF-D0755052A7EE}" destId="{A12393E3-DF6A-40B9-991C-655F519EECFC}" srcOrd="2" destOrd="0" presId="urn:microsoft.com/office/officeart/2005/8/layout/hierarchy1"/>
    <dgm:cxn modelId="{4F1D1D0B-70F3-4EF3-B847-4AB946BBD94C}" type="presParOf" srcId="{A12393E3-DF6A-40B9-991C-655F519EECFC}" destId="{21FEC4CE-975B-4BDB-BC51-FFB4BC5466ED}" srcOrd="0" destOrd="0" presId="urn:microsoft.com/office/officeart/2005/8/layout/hierarchy1"/>
    <dgm:cxn modelId="{726A0BA7-ADC4-4EE1-B8A2-BE42066957F2}" type="presParOf" srcId="{21FEC4CE-975B-4BDB-BC51-FFB4BC5466ED}" destId="{984C2B16-603F-4CE2-ACC2-B5974C3CE9B3}" srcOrd="0" destOrd="0" presId="urn:microsoft.com/office/officeart/2005/8/layout/hierarchy1"/>
    <dgm:cxn modelId="{B5365980-7AC5-400B-98CB-388FBCB603FC}" type="presParOf" srcId="{21FEC4CE-975B-4BDB-BC51-FFB4BC5466ED}" destId="{83629BF6-395A-4B6D-B523-A15220CDCE4E}" srcOrd="1" destOrd="0" presId="urn:microsoft.com/office/officeart/2005/8/layout/hierarchy1"/>
    <dgm:cxn modelId="{D6B2567E-A18C-4B1B-B439-91ED6A7669A1}" type="presParOf" srcId="{A12393E3-DF6A-40B9-991C-655F519EECFC}" destId="{86E4A0FC-349B-4DF0-8327-0CB7BC57F8C4}" srcOrd="1" destOrd="0" presId="urn:microsoft.com/office/officeart/2005/8/layout/hierarchy1"/>
    <dgm:cxn modelId="{61F0B45A-ED23-4DD3-B403-701A6C697310}" type="presParOf" srcId="{013A6578-A2E8-405A-8ECF-D0755052A7EE}" destId="{2EDB615C-80C8-49DC-B2F5-A77C7CCFB6BA}" srcOrd="3" destOrd="0" presId="urn:microsoft.com/office/officeart/2005/8/layout/hierarchy1"/>
    <dgm:cxn modelId="{DDE22AD6-7E0C-41D7-972D-01FA0B0BF744}" type="presParOf" srcId="{2EDB615C-80C8-49DC-B2F5-A77C7CCFB6BA}" destId="{06D44745-B7A7-4FB3-A0B7-72E81D39753C}" srcOrd="0" destOrd="0" presId="urn:microsoft.com/office/officeart/2005/8/layout/hierarchy1"/>
    <dgm:cxn modelId="{1F222DAC-41CE-440D-BB10-92BAE6010953}" type="presParOf" srcId="{06D44745-B7A7-4FB3-A0B7-72E81D39753C}" destId="{E96FC6E8-AC49-4135-B9C3-9F66BC031EE8}" srcOrd="0" destOrd="0" presId="urn:microsoft.com/office/officeart/2005/8/layout/hierarchy1"/>
    <dgm:cxn modelId="{6C61F9AC-5BBD-4EE4-9A99-50F503567A0F}" type="presParOf" srcId="{06D44745-B7A7-4FB3-A0B7-72E81D39753C}" destId="{3BD86075-E6B5-4AFF-8D9C-7D8F60421ABD}" srcOrd="1" destOrd="0" presId="urn:microsoft.com/office/officeart/2005/8/layout/hierarchy1"/>
    <dgm:cxn modelId="{F4DF6D15-6236-4A32-9B56-C6496DF91B28}" type="presParOf" srcId="{2EDB615C-80C8-49DC-B2F5-A77C7CCFB6BA}" destId="{944FF659-1BFB-4A14-BDA6-EFB797A82D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7D3C0D7-7B04-4439-8976-642EC9E01AE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0AD4E3-3386-405E-8005-6A3287C03823}">
      <dgm:prSet/>
      <dgm:spPr/>
      <dgm:t>
        <a:bodyPr/>
        <a:lstStyle/>
        <a:p>
          <a:r>
            <a:rPr lang="en-US" b="0" i="0"/>
            <a:t>(a) accounting and book keeping services; </a:t>
          </a:r>
          <a:endParaRPr lang="en-US"/>
        </a:p>
      </dgm:t>
    </dgm:pt>
    <dgm:pt modelId="{658CDA8F-8548-41D0-8E5D-A1450B4E4671}" type="parTrans" cxnId="{41D7AF1E-C0F3-4643-983B-F4AA2A9129A1}">
      <dgm:prSet/>
      <dgm:spPr/>
      <dgm:t>
        <a:bodyPr/>
        <a:lstStyle/>
        <a:p>
          <a:endParaRPr lang="en-US"/>
        </a:p>
      </dgm:t>
    </dgm:pt>
    <dgm:pt modelId="{701EF225-4166-40B9-A129-DD93244F64E9}" type="sibTrans" cxnId="{41D7AF1E-C0F3-4643-983B-F4AA2A9129A1}">
      <dgm:prSet/>
      <dgm:spPr/>
      <dgm:t>
        <a:bodyPr/>
        <a:lstStyle/>
        <a:p>
          <a:endParaRPr lang="en-US"/>
        </a:p>
      </dgm:t>
    </dgm:pt>
    <dgm:pt modelId="{E7FBCA46-1C3B-4D0E-966B-3F972FC6879F}">
      <dgm:prSet/>
      <dgm:spPr/>
      <dgm:t>
        <a:bodyPr/>
        <a:lstStyle/>
        <a:p>
          <a:r>
            <a:rPr lang="en-US" b="0" i="0"/>
            <a:t>(b) internal audit; </a:t>
          </a:r>
          <a:endParaRPr lang="en-US"/>
        </a:p>
      </dgm:t>
    </dgm:pt>
    <dgm:pt modelId="{1646A610-CEED-4C12-A602-A2A8B84950CE}" type="parTrans" cxnId="{C4ECA29B-291B-4F1E-954D-CCB71BC3D388}">
      <dgm:prSet/>
      <dgm:spPr/>
      <dgm:t>
        <a:bodyPr/>
        <a:lstStyle/>
        <a:p>
          <a:endParaRPr lang="en-US"/>
        </a:p>
      </dgm:t>
    </dgm:pt>
    <dgm:pt modelId="{3FA9D00B-90D7-4AEC-AA67-02C32DE3325E}" type="sibTrans" cxnId="{C4ECA29B-291B-4F1E-954D-CCB71BC3D388}">
      <dgm:prSet/>
      <dgm:spPr/>
      <dgm:t>
        <a:bodyPr/>
        <a:lstStyle/>
        <a:p>
          <a:endParaRPr lang="en-US"/>
        </a:p>
      </dgm:t>
    </dgm:pt>
    <dgm:pt modelId="{B827BCD8-C7A3-4F1A-917A-953CEEE4C3AA}">
      <dgm:prSet/>
      <dgm:spPr/>
      <dgm:t>
        <a:bodyPr/>
        <a:lstStyle/>
        <a:p>
          <a:r>
            <a:rPr lang="en-US" b="0" i="0"/>
            <a:t>(c) design and implementation of any financial information system;</a:t>
          </a:r>
          <a:endParaRPr lang="en-US"/>
        </a:p>
      </dgm:t>
    </dgm:pt>
    <dgm:pt modelId="{67217832-20E1-45D7-8529-2704BEAAAC66}" type="parTrans" cxnId="{998199AA-4D18-4A1C-B480-74C0579252EA}">
      <dgm:prSet/>
      <dgm:spPr/>
      <dgm:t>
        <a:bodyPr/>
        <a:lstStyle/>
        <a:p>
          <a:endParaRPr lang="en-US"/>
        </a:p>
      </dgm:t>
    </dgm:pt>
    <dgm:pt modelId="{3644B42F-C952-4897-B910-ECD9184DB857}" type="sibTrans" cxnId="{998199AA-4D18-4A1C-B480-74C0579252EA}">
      <dgm:prSet/>
      <dgm:spPr/>
      <dgm:t>
        <a:bodyPr/>
        <a:lstStyle/>
        <a:p>
          <a:endParaRPr lang="en-US"/>
        </a:p>
      </dgm:t>
    </dgm:pt>
    <dgm:pt modelId="{8B6E34EC-2936-4A64-A024-A5B74DBEA523}">
      <dgm:prSet/>
      <dgm:spPr/>
      <dgm:t>
        <a:bodyPr/>
        <a:lstStyle/>
        <a:p>
          <a:r>
            <a:rPr lang="en-US" b="0" i="0"/>
            <a:t>(d) actuarial services; </a:t>
          </a:r>
          <a:endParaRPr lang="en-US"/>
        </a:p>
      </dgm:t>
    </dgm:pt>
    <dgm:pt modelId="{9A16F33F-4535-427A-8DBE-9AF63B68A428}" type="parTrans" cxnId="{BEA48755-1DEA-4947-888F-C1E7B80027C0}">
      <dgm:prSet/>
      <dgm:spPr/>
      <dgm:t>
        <a:bodyPr/>
        <a:lstStyle/>
        <a:p>
          <a:endParaRPr lang="en-US"/>
        </a:p>
      </dgm:t>
    </dgm:pt>
    <dgm:pt modelId="{D5A21556-CCF7-42EF-BD3F-B444372B60CB}" type="sibTrans" cxnId="{BEA48755-1DEA-4947-888F-C1E7B80027C0}">
      <dgm:prSet/>
      <dgm:spPr/>
      <dgm:t>
        <a:bodyPr/>
        <a:lstStyle/>
        <a:p>
          <a:endParaRPr lang="en-US"/>
        </a:p>
      </dgm:t>
    </dgm:pt>
    <dgm:pt modelId="{5B4BE2AD-2320-4CE9-A462-EB39248B1790}">
      <dgm:prSet/>
      <dgm:spPr/>
      <dgm:t>
        <a:bodyPr/>
        <a:lstStyle/>
        <a:p>
          <a:r>
            <a:rPr lang="en-US" b="0" i="0"/>
            <a:t>(e) investment advisory services; </a:t>
          </a:r>
          <a:endParaRPr lang="en-US"/>
        </a:p>
      </dgm:t>
    </dgm:pt>
    <dgm:pt modelId="{AFDEE609-F3D5-4038-B10E-F8C8FB331F1E}" type="parTrans" cxnId="{4A3EC3F2-89C4-476E-BBEF-26B0FB4B870A}">
      <dgm:prSet/>
      <dgm:spPr/>
      <dgm:t>
        <a:bodyPr/>
        <a:lstStyle/>
        <a:p>
          <a:endParaRPr lang="en-US"/>
        </a:p>
      </dgm:t>
    </dgm:pt>
    <dgm:pt modelId="{5F36B996-80BB-4990-A303-9B5AC78968E7}" type="sibTrans" cxnId="{4A3EC3F2-89C4-476E-BBEF-26B0FB4B870A}">
      <dgm:prSet/>
      <dgm:spPr/>
      <dgm:t>
        <a:bodyPr/>
        <a:lstStyle/>
        <a:p>
          <a:endParaRPr lang="en-US"/>
        </a:p>
      </dgm:t>
    </dgm:pt>
    <dgm:pt modelId="{9BE1B333-47B7-475F-A58E-897ED51DFA95}">
      <dgm:prSet/>
      <dgm:spPr/>
      <dgm:t>
        <a:bodyPr/>
        <a:lstStyle/>
        <a:p>
          <a:r>
            <a:rPr lang="en-US" b="0" i="0"/>
            <a:t>(f) investment banking services; </a:t>
          </a:r>
          <a:endParaRPr lang="en-US"/>
        </a:p>
      </dgm:t>
    </dgm:pt>
    <dgm:pt modelId="{4C2B132E-0AB4-42E7-82DB-3DE290D36F0B}" type="parTrans" cxnId="{8B7C73AC-F103-4F27-92FA-5728F00FE602}">
      <dgm:prSet/>
      <dgm:spPr/>
      <dgm:t>
        <a:bodyPr/>
        <a:lstStyle/>
        <a:p>
          <a:endParaRPr lang="en-US"/>
        </a:p>
      </dgm:t>
    </dgm:pt>
    <dgm:pt modelId="{14D4A52F-7DD6-4155-B5E4-2623815FF31A}" type="sibTrans" cxnId="{8B7C73AC-F103-4F27-92FA-5728F00FE602}">
      <dgm:prSet/>
      <dgm:spPr/>
      <dgm:t>
        <a:bodyPr/>
        <a:lstStyle/>
        <a:p>
          <a:endParaRPr lang="en-US"/>
        </a:p>
      </dgm:t>
    </dgm:pt>
    <dgm:pt modelId="{0F676AAE-67BE-4DA6-9A7E-AD3AFB21AF20}">
      <dgm:prSet/>
      <dgm:spPr/>
      <dgm:t>
        <a:bodyPr/>
        <a:lstStyle/>
        <a:p>
          <a:r>
            <a:rPr lang="en-US" b="0" i="0"/>
            <a:t>(g) rendering of outsourced financial services; </a:t>
          </a:r>
          <a:endParaRPr lang="en-US"/>
        </a:p>
      </dgm:t>
    </dgm:pt>
    <dgm:pt modelId="{AB85F79D-A484-4133-91C5-EE6D5EBFAF24}" type="parTrans" cxnId="{48DE90C3-2519-4605-BD20-7E93CF5E349F}">
      <dgm:prSet/>
      <dgm:spPr/>
      <dgm:t>
        <a:bodyPr/>
        <a:lstStyle/>
        <a:p>
          <a:endParaRPr lang="en-US"/>
        </a:p>
      </dgm:t>
    </dgm:pt>
    <dgm:pt modelId="{A0E22446-0383-4642-9DA4-EC1B769D7053}" type="sibTrans" cxnId="{48DE90C3-2519-4605-BD20-7E93CF5E349F}">
      <dgm:prSet/>
      <dgm:spPr/>
      <dgm:t>
        <a:bodyPr/>
        <a:lstStyle/>
        <a:p>
          <a:endParaRPr lang="en-US"/>
        </a:p>
      </dgm:t>
    </dgm:pt>
    <dgm:pt modelId="{F73D6328-32ED-4ABF-8717-21E3BF889C33}">
      <dgm:prSet/>
      <dgm:spPr/>
      <dgm:t>
        <a:bodyPr/>
        <a:lstStyle/>
        <a:p>
          <a:r>
            <a:rPr lang="en-US" b="0" i="0"/>
            <a:t>(h) management services; and </a:t>
          </a:r>
          <a:endParaRPr lang="en-US"/>
        </a:p>
      </dgm:t>
    </dgm:pt>
    <dgm:pt modelId="{94D8AC67-F21D-412F-8DDA-E123DC4A0B36}" type="parTrans" cxnId="{151B95DA-31E8-4C06-A459-97887E38DB29}">
      <dgm:prSet/>
      <dgm:spPr/>
      <dgm:t>
        <a:bodyPr/>
        <a:lstStyle/>
        <a:p>
          <a:endParaRPr lang="en-US"/>
        </a:p>
      </dgm:t>
    </dgm:pt>
    <dgm:pt modelId="{4EE4A276-2D81-44D7-97C1-D59DBF64890E}" type="sibTrans" cxnId="{151B95DA-31E8-4C06-A459-97887E38DB29}">
      <dgm:prSet/>
      <dgm:spPr/>
      <dgm:t>
        <a:bodyPr/>
        <a:lstStyle/>
        <a:p>
          <a:endParaRPr lang="en-US"/>
        </a:p>
      </dgm:t>
    </dgm:pt>
    <dgm:pt modelId="{35B4BF96-BEBE-4CCB-805E-9AA579B4E9D2}">
      <dgm:prSet/>
      <dgm:spPr/>
      <dgm:t>
        <a:bodyPr/>
        <a:lstStyle/>
        <a:p>
          <a:r>
            <a:rPr lang="en-US" b="0" i="0"/>
            <a:t>(i) services prescribed under the Rules</a:t>
          </a:r>
          <a:endParaRPr lang="en-US"/>
        </a:p>
      </dgm:t>
    </dgm:pt>
    <dgm:pt modelId="{028DFED8-277F-4DB9-B69A-0EE260944ED2}" type="parTrans" cxnId="{B90160B5-7A0F-45B2-A353-C96637DF61CE}">
      <dgm:prSet/>
      <dgm:spPr/>
      <dgm:t>
        <a:bodyPr/>
        <a:lstStyle/>
        <a:p>
          <a:endParaRPr lang="en-US"/>
        </a:p>
      </dgm:t>
    </dgm:pt>
    <dgm:pt modelId="{F27D0004-699F-477D-9466-5ECC061F4198}" type="sibTrans" cxnId="{B90160B5-7A0F-45B2-A353-C96637DF61CE}">
      <dgm:prSet/>
      <dgm:spPr/>
      <dgm:t>
        <a:bodyPr/>
        <a:lstStyle/>
        <a:p>
          <a:endParaRPr lang="en-US"/>
        </a:p>
      </dgm:t>
    </dgm:pt>
    <dgm:pt modelId="{AE7679FD-047D-40BA-95EB-306627153070}" type="pres">
      <dgm:prSet presAssocID="{E7D3C0D7-7B04-4439-8976-642EC9E01AE9}" presName="vert0" presStyleCnt="0">
        <dgm:presLayoutVars>
          <dgm:dir/>
          <dgm:animOne val="branch"/>
          <dgm:animLvl val="lvl"/>
        </dgm:presLayoutVars>
      </dgm:prSet>
      <dgm:spPr/>
    </dgm:pt>
    <dgm:pt modelId="{5BEDF3B1-8D0B-435A-9991-2F768A5BF9B0}" type="pres">
      <dgm:prSet presAssocID="{D30AD4E3-3386-405E-8005-6A3287C03823}" presName="thickLine" presStyleLbl="alignNode1" presStyleIdx="0" presStyleCnt="9"/>
      <dgm:spPr/>
    </dgm:pt>
    <dgm:pt modelId="{70217F86-A50D-4150-BCC5-E5C5502FE0DD}" type="pres">
      <dgm:prSet presAssocID="{D30AD4E3-3386-405E-8005-6A3287C03823}" presName="horz1" presStyleCnt="0"/>
      <dgm:spPr/>
    </dgm:pt>
    <dgm:pt modelId="{AD2FE153-B43D-4165-AA5D-5FCE53CA20A8}" type="pres">
      <dgm:prSet presAssocID="{D30AD4E3-3386-405E-8005-6A3287C03823}" presName="tx1" presStyleLbl="revTx" presStyleIdx="0" presStyleCnt="9"/>
      <dgm:spPr/>
    </dgm:pt>
    <dgm:pt modelId="{A5DCB885-4B71-4554-8E04-200576B4B789}" type="pres">
      <dgm:prSet presAssocID="{D30AD4E3-3386-405E-8005-6A3287C03823}" presName="vert1" presStyleCnt="0"/>
      <dgm:spPr/>
    </dgm:pt>
    <dgm:pt modelId="{FBDBFD22-4C29-4DDE-ADE9-7AEBECEABECE}" type="pres">
      <dgm:prSet presAssocID="{E7FBCA46-1C3B-4D0E-966B-3F972FC6879F}" presName="thickLine" presStyleLbl="alignNode1" presStyleIdx="1" presStyleCnt="9"/>
      <dgm:spPr/>
    </dgm:pt>
    <dgm:pt modelId="{7373695A-2A1D-4B65-8F45-6D94F9059DC6}" type="pres">
      <dgm:prSet presAssocID="{E7FBCA46-1C3B-4D0E-966B-3F972FC6879F}" presName="horz1" presStyleCnt="0"/>
      <dgm:spPr/>
    </dgm:pt>
    <dgm:pt modelId="{3E3C9C92-D896-41EC-8604-6EEEDA88E373}" type="pres">
      <dgm:prSet presAssocID="{E7FBCA46-1C3B-4D0E-966B-3F972FC6879F}" presName="tx1" presStyleLbl="revTx" presStyleIdx="1" presStyleCnt="9"/>
      <dgm:spPr/>
    </dgm:pt>
    <dgm:pt modelId="{AA1BE8FA-1002-4A91-9C1F-A70833730813}" type="pres">
      <dgm:prSet presAssocID="{E7FBCA46-1C3B-4D0E-966B-3F972FC6879F}" presName="vert1" presStyleCnt="0"/>
      <dgm:spPr/>
    </dgm:pt>
    <dgm:pt modelId="{E1481AE9-ECF1-40B8-A9D2-5D619C7E94CC}" type="pres">
      <dgm:prSet presAssocID="{B827BCD8-C7A3-4F1A-917A-953CEEE4C3AA}" presName="thickLine" presStyleLbl="alignNode1" presStyleIdx="2" presStyleCnt="9"/>
      <dgm:spPr/>
    </dgm:pt>
    <dgm:pt modelId="{2947B64C-A668-482A-839A-10CEF9DD86DB}" type="pres">
      <dgm:prSet presAssocID="{B827BCD8-C7A3-4F1A-917A-953CEEE4C3AA}" presName="horz1" presStyleCnt="0"/>
      <dgm:spPr/>
    </dgm:pt>
    <dgm:pt modelId="{DAD89C2C-86C8-48DF-BFC0-363768422501}" type="pres">
      <dgm:prSet presAssocID="{B827BCD8-C7A3-4F1A-917A-953CEEE4C3AA}" presName="tx1" presStyleLbl="revTx" presStyleIdx="2" presStyleCnt="9"/>
      <dgm:spPr/>
    </dgm:pt>
    <dgm:pt modelId="{AB8FE914-B559-45DA-8475-DF6F3BA2E185}" type="pres">
      <dgm:prSet presAssocID="{B827BCD8-C7A3-4F1A-917A-953CEEE4C3AA}" presName="vert1" presStyleCnt="0"/>
      <dgm:spPr/>
    </dgm:pt>
    <dgm:pt modelId="{4C8E1AD7-DBE5-46CD-A918-DFDEA709492D}" type="pres">
      <dgm:prSet presAssocID="{8B6E34EC-2936-4A64-A024-A5B74DBEA523}" presName="thickLine" presStyleLbl="alignNode1" presStyleIdx="3" presStyleCnt="9"/>
      <dgm:spPr/>
    </dgm:pt>
    <dgm:pt modelId="{2DE425CC-15B4-4E5A-B071-503959309F8C}" type="pres">
      <dgm:prSet presAssocID="{8B6E34EC-2936-4A64-A024-A5B74DBEA523}" presName="horz1" presStyleCnt="0"/>
      <dgm:spPr/>
    </dgm:pt>
    <dgm:pt modelId="{711E570B-FEFF-4179-B6E2-C976A58E1735}" type="pres">
      <dgm:prSet presAssocID="{8B6E34EC-2936-4A64-A024-A5B74DBEA523}" presName="tx1" presStyleLbl="revTx" presStyleIdx="3" presStyleCnt="9"/>
      <dgm:spPr/>
    </dgm:pt>
    <dgm:pt modelId="{0C341B96-86E3-4068-8B74-63A1243DA4AE}" type="pres">
      <dgm:prSet presAssocID="{8B6E34EC-2936-4A64-A024-A5B74DBEA523}" presName="vert1" presStyleCnt="0"/>
      <dgm:spPr/>
    </dgm:pt>
    <dgm:pt modelId="{F10F1E15-7E90-4893-A3C2-FF4B02B015B1}" type="pres">
      <dgm:prSet presAssocID="{5B4BE2AD-2320-4CE9-A462-EB39248B1790}" presName="thickLine" presStyleLbl="alignNode1" presStyleIdx="4" presStyleCnt="9"/>
      <dgm:spPr/>
    </dgm:pt>
    <dgm:pt modelId="{98999B3B-2453-4619-94F7-137C9908A32B}" type="pres">
      <dgm:prSet presAssocID="{5B4BE2AD-2320-4CE9-A462-EB39248B1790}" presName="horz1" presStyleCnt="0"/>
      <dgm:spPr/>
    </dgm:pt>
    <dgm:pt modelId="{28C7C100-E523-4C26-B11C-536AFF859083}" type="pres">
      <dgm:prSet presAssocID="{5B4BE2AD-2320-4CE9-A462-EB39248B1790}" presName="tx1" presStyleLbl="revTx" presStyleIdx="4" presStyleCnt="9"/>
      <dgm:spPr/>
    </dgm:pt>
    <dgm:pt modelId="{167F8007-E9C7-4033-B230-073049146E3D}" type="pres">
      <dgm:prSet presAssocID="{5B4BE2AD-2320-4CE9-A462-EB39248B1790}" presName="vert1" presStyleCnt="0"/>
      <dgm:spPr/>
    </dgm:pt>
    <dgm:pt modelId="{C3E389AA-AD56-4152-9A40-40E50C42DF9B}" type="pres">
      <dgm:prSet presAssocID="{9BE1B333-47B7-475F-A58E-897ED51DFA95}" presName="thickLine" presStyleLbl="alignNode1" presStyleIdx="5" presStyleCnt="9"/>
      <dgm:spPr/>
    </dgm:pt>
    <dgm:pt modelId="{3AC868F9-5305-4F32-9158-879134F3A544}" type="pres">
      <dgm:prSet presAssocID="{9BE1B333-47B7-475F-A58E-897ED51DFA95}" presName="horz1" presStyleCnt="0"/>
      <dgm:spPr/>
    </dgm:pt>
    <dgm:pt modelId="{37255A84-061F-4259-8A80-C7331658E722}" type="pres">
      <dgm:prSet presAssocID="{9BE1B333-47B7-475F-A58E-897ED51DFA95}" presName="tx1" presStyleLbl="revTx" presStyleIdx="5" presStyleCnt="9"/>
      <dgm:spPr/>
    </dgm:pt>
    <dgm:pt modelId="{88CA2A19-17CF-47F7-B04C-DEFF0CD619BA}" type="pres">
      <dgm:prSet presAssocID="{9BE1B333-47B7-475F-A58E-897ED51DFA95}" presName="vert1" presStyleCnt="0"/>
      <dgm:spPr/>
    </dgm:pt>
    <dgm:pt modelId="{7074CE34-8B83-468B-9E28-B09F0F651EEC}" type="pres">
      <dgm:prSet presAssocID="{0F676AAE-67BE-4DA6-9A7E-AD3AFB21AF20}" presName="thickLine" presStyleLbl="alignNode1" presStyleIdx="6" presStyleCnt="9"/>
      <dgm:spPr/>
    </dgm:pt>
    <dgm:pt modelId="{6A4C45A0-ED61-4EEB-891A-1642A56A21C9}" type="pres">
      <dgm:prSet presAssocID="{0F676AAE-67BE-4DA6-9A7E-AD3AFB21AF20}" presName="horz1" presStyleCnt="0"/>
      <dgm:spPr/>
    </dgm:pt>
    <dgm:pt modelId="{9410758C-FF4E-4896-B808-E5322E010E2A}" type="pres">
      <dgm:prSet presAssocID="{0F676AAE-67BE-4DA6-9A7E-AD3AFB21AF20}" presName="tx1" presStyleLbl="revTx" presStyleIdx="6" presStyleCnt="9"/>
      <dgm:spPr/>
    </dgm:pt>
    <dgm:pt modelId="{EF056729-3F4D-446D-B30D-E0BBE0F3CCC9}" type="pres">
      <dgm:prSet presAssocID="{0F676AAE-67BE-4DA6-9A7E-AD3AFB21AF20}" presName="vert1" presStyleCnt="0"/>
      <dgm:spPr/>
    </dgm:pt>
    <dgm:pt modelId="{B2866DB4-261A-4824-91F2-337DE9476115}" type="pres">
      <dgm:prSet presAssocID="{F73D6328-32ED-4ABF-8717-21E3BF889C33}" presName="thickLine" presStyleLbl="alignNode1" presStyleIdx="7" presStyleCnt="9"/>
      <dgm:spPr/>
    </dgm:pt>
    <dgm:pt modelId="{5A187110-CAFE-47A7-B9C9-FE2DC28E40FF}" type="pres">
      <dgm:prSet presAssocID="{F73D6328-32ED-4ABF-8717-21E3BF889C33}" presName="horz1" presStyleCnt="0"/>
      <dgm:spPr/>
    </dgm:pt>
    <dgm:pt modelId="{AAF1F32C-E983-4D59-BA9E-EB68D20C8285}" type="pres">
      <dgm:prSet presAssocID="{F73D6328-32ED-4ABF-8717-21E3BF889C33}" presName="tx1" presStyleLbl="revTx" presStyleIdx="7" presStyleCnt="9"/>
      <dgm:spPr/>
    </dgm:pt>
    <dgm:pt modelId="{E9F3958B-E088-4DD2-BE0E-BDF7429C3909}" type="pres">
      <dgm:prSet presAssocID="{F73D6328-32ED-4ABF-8717-21E3BF889C33}" presName="vert1" presStyleCnt="0"/>
      <dgm:spPr/>
    </dgm:pt>
    <dgm:pt modelId="{13C885E8-A8B4-4598-A3F8-46AE76A74B58}" type="pres">
      <dgm:prSet presAssocID="{35B4BF96-BEBE-4CCB-805E-9AA579B4E9D2}" presName="thickLine" presStyleLbl="alignNode1" presStyleIdx="8" presStyleCnt="9"/>
      <dgm:spPr/>
    </dgm:pt>
    <dgm:pt modelId="{F3F25DEB-B82C-424B-8145-41B051CEAC88}" type="pres">
      <dgm:prSet presAssocID="{35B4BF96-BEBE-4CCB-805E-9AA579B4E9D2}" presName="horz1" presStyleCnt="0"/>
      <dgm:spPr/>
    </dgm:pt>
    <dgm:pt modelId="{D136404F-8780-4EEC-B717-544DB855EE87}" type="pres">
      <dgm:prSet presAssocID="{35B4BF96-BEBE-4CCB-805E-9AA579B4E9D2}" presName="tx1" presStyleLbl="revTx" presStyleIdx="8" presStyleCnt="9"/>
      <dgm:spPr/>
    </dgm:pt>
    <dgm:pt modelId="{C7FCE103-7425-4F34-95C4-DF5C3C11BE3C}" type="pres">
      <dgm:prSet presAssocID="{35B4BF96-BEBE-4CCB-805E-9AA579B4E9D2}" presName="vert1" presStyleCnt="0"/>
      <dgm:spPr/>
    </dgm:pt>
  </dgm:ptLst>
  <dgm:cxnLst>
    <dgm:cxn modelId="{54186909-F359-4EB9-AE86-A24605B0E0BD}" type="presOf" srcId="{9BE1B333-47B7-475F-A58E-897ED51DFA95}" destId="{37255A84-061F-4259-8A80-C7331658E722}" srcOrd="0" destOrd="0" presId="urn:microsoft.com/office/officeart/2008/layout/LinedList"/>
    <dgm:cxn modelId="{7FF2D913-1AD7-4CA4-8596-A88B60680E0F}" type="presOf" srcId="{E7FBCA46-1C3B-4D0E-966B-3F972FC6879F}" destId="{3E3C9C92-D896-41EC-8604-6EEEDA88E373}" srcOrd="0" destOrd="0" presId="urn:microsoft.com/office/officeart/2008/layout/LinedList"/>
    <dgm:cxn modelId="{41D7AF1E-C0F3-4643-983B-F4AA2A9129A1}" srcId="{E7D3C0D7-7B04-4439-8976-642EC9E01AE9}" destId="{D30AD4E3-3386-405E-8005-6A3287C03823}" srcOrd="0" destOrd="0" parTransId="{658CDA8F-8548-41D0-8E5D-A1450B4E4671}" sibTransId="{701EF225-4166-40B9-A129-DD93244F64E9}"/>
    <dgm:cxn modelId="{D044EF2D-CB95-4E2F-BF42-0F24B1B5BBF4}" type="presOf" srcId="{35B4BF96-BEBE-4CCB-805E-9AA579B4E9D2}" destId="{D136404F-8780-4EEC-B717-544DB855EE87}" srcOrd="0" destOrd="0" presId="urn:microsoft.com/office/officeart/2008/layout/LinedList"/>
    <dgm:cxn modelId="{D2B8B33C-B854-4489-8E50-5547192135F0}" type="presOf" srcId="{F73D6328-32ED-4ABF-8717-21E3BF889C33}" destId="{AAF1F32C-E983-4D59-BA9E-EB68D20C8285}" srcOrd="0" destOrd="0" presId="urn:microsoft.com/office/officeart/2008/layout/LinedList"/>
    <dgm:cxn modelId="{BBFD0254-7278-49A8-8AD3-6FAA28994C4F}" type="presOf" srcId="{D30AD4E3-3386-405E-8005-6A3287C03823}" destId="{AD2FE153-B43D-4165-AA5D-5FCE53CA20A8}" srcOrd="0" destOrd="0" presId="urn:microsoft.com/office/officeart/2008/layout/LinedList"/>
    <dgm:cxn modelId="{BEA48755-1DEA-4947-888F-C1E7B80027C0}" srcId="{E7D3C0D7-7B04-4439-8976-642EC9E01AE9}" destId="{8B6E34EC-2936-4A64-A024-A5B74DBEA523}" srcOrd="3" destOrd="0" parTransId="{9A16F33F-4535-427A-8DBE-9AF63B68A428}" sibTransId="{D5A21556-CCF7-42EF-BD3F-B444372B60CB}"/>
    <dgm:cxn modelId="{418CA46C-21E2-40F1-8699-D02849F9F50D}" type="presOf" srcId="{5B4BE2AD-2320-4CE9-A462-EB39248B1790}" destId="{28C7C100-E523-4C26-B11C-536AFF859083}" srcOrd="0" destOrd="0" presId="urn:microsoft.com/office/officeart/2008/layout/LinedList"/>
    <dgm:cxn modelId="{12AE8775-8DCD-4FE1-82E5-56D3CAF5FA77}" type="presOf" srcId="{B827BCD8-C7A3-4F1A-917A-953CEEE4C3AA}" destId="{DAD89C2C-86C8-48DF-BFC0-363768422501}" srcOrd="0" destOrd="0" presId="urn:microsoft.com/office/officeart/2008/layout/LinedList"/>
    <dgm:cxn modelId="{C4ECA29B-291B-4F1E-954D-CCB71BC3D388}" srcId="{E7D3C0D7-7B04-4439-8976-642EC9E01AE9}" destId="{E7FBCA46-1C3B-4D0E-966B-3F972FC6879F}" srcOrd="1" destOrd="0" parTransId="{1646A610-CEED-4C12-A602-A2A8B84950CE}" sibTransId="{3FA9D00B-90D7-4AEC-AA67-02C32DE3325E}"/>
    <dgm:cxn modelId="{998199AA-4D18-4A1C-B480-74C0579252EA}" srcId="{E7D3C0D7-7B04-4439-8976-642EC9E01AE9}" destId="{B827BCD8-C7A3-4F1A-917A-953CEEE4C3AA}" srcOrd="2" destOrd="0" parTransId="{67217832-20E1-45D7-8529-2704BEAAAC66}" sibTransId="{3644B42F-C952-4897-B910-ECD9184DB857}"/>
    <dgm:cxn modelId="{8B7C73AC-F103-4F27-92FA-5728F00FE602}" srcId="{E7D3C0D7-7B04-4439-8976-642EC9E01AE9}" destId="{9BE1B333-47B7-475F-A58E-897ED51DFA95}" srcOrd="5" destOrd="0" parTransId="{4C2B132E-0AB4-42E7-82DB-3DE290D36F0B}" sibTransId="{14D4A52F-7DD6-4155-B5E4-2623815FF31A}"/>
    <dgm:cxn modelId="{ADEEA0B1-9862-487A-80B0-1E6EE9AA7A2A}" type="presOf" srcId="{E7D3C0D7-7B04-4439-8976-642EC9E01AE9}" destId="{AE7679FD-047D-40BA-95EB-306627153070}" srcOrd="0" destOrd="0" presId="urn:microsoft.com/office/officeart/2008/layout/LinedList"/>
    <dgm:cxn modelId="{B90160B5-7A0F-45B2-A353-C96637DF61CE}" srcId="{E7D3C0D7-7B04-4439-8976-642EC9E01AE9}" destId="{35B4BF96-BEBE-4CCB-805E-9AA579B4E9D2}" srcOrd="8" destOrd="0" parTransId="{028DFED8-277F-4DB9-B69A-0EE260944ED2}" sibTransId="{F27D0004-699F-477D-9466-5ECC061F4198}"/>
    <dgm:cxn modelId="{48DE90C3-2519-4605-BD20-7E93CF5E349F}" srcId="{E7D3C0D7-7B04-4439-8976-642EC9E01AE9}" destId="{0F676AAE-67BE-4DA6-9A7E-AD3AFB21AF20}" srcOrd="6" destOrd="0" parTransId="{AB85F79D-A484-4133-91C5-EE6D5EBFAF24}" sibTransId="{A0E22446-0383-4642-9DA4-EC1B769D7053}"/>
    <dgm:cxn modelId="{17E9DBD6-E4C6-4A94-85CC-27C50385F7D6}" type="presOf" srcId="{0F676AAE-67BE-4DA6-9A7E-AD3AFB21AF20}" destId="{9410758C-FF4E-4896-B808-E5322E010E2A}" srcOrd="0" destOrd="0" presId="urn:microsoft.com/office/officeart/2008/layout/LinedList"/>
    <dgm:cxn modelId="{151B95DA-31E8-4C06-A459-97887E38DB29}" srcId="{E7D3C0D7-7B04-4439-8976-642EC9E01AE9}" destId="{F73D6328-32ED-4ABF-8717-21E3BF889C33}" srcOrd="7" destOrd="0" parTransId="{94D8AC67-F21D-412F-8DDA-E123DC4A0B36}" sibTransId="{4EE4A276-2D81-44D7-97C1-D59DBF64890E}"/>
    <dgm:cxn modelId="{0F5AB8F0-B66A-4249-B839-F0005FF1266B}" type="presOf" srcId="{8B6E34EC-2936-4A64-A024-A5B74DBEA523}" destId="{711E570B-FEFF-4179-B6E2-C976A58E1735}" srcOrd="0" destOrd="0" presId="urn:microsoft.com/office/officeart/2008/layout/LinedList"/>
    <dgm:cxn modelId="{4A3EC3F2-89C4-476E-BBEF-26B0FB4B870A}" srcId="{E7D3C0D7-7B04-4439-8976-642EC9E01AE9}" destId="{5B4BE2AD-2320-4CE9-A462-EB39248B1790}" srcOrd="4" destOrd="0" parTransId="{AFDEE609-F3D5-4038-B10E-F8C8FB331F1E}" sibTransId="{5F36B996-80BB-4990-A303-9B5AC78968E7}"/>
    <dgm:cxn modelId="{B22416E1-4160-41CB-A4C9-72FC9E3CF719}" type="presParOf" srcId="{AE7679FD-047D-40BA-95EB-306627153070}" destId="{5BEDF3B1-8D0B-435A-9991-2F768A5BF9B0}" srcOrd="0" destOrd="0" presId="urn:microsoft.com/office/officeart/2008/layout/LinedList"/>
    <dgm:cxn modelId="{89639997-4BEE-4A19-843C-ED50B679E47F}" type="presParOf" srcId="{AE7679FD-047D-40BA-95EB-306627153070}" destId="{70217F86-A50D-4150-BCC5-E5C5502FE0DD}" srcOrd="1" destOrd="0" presId="urn:microsoft.com/office/officeart/2008/layout/LinedList"/>
    <dgm:cxn modelId="{04C09BE4-B2AC-49A8-BF42-EDCB4C1A5E6C}" type="presParOf" srcId="{70217F86-A50D-4150-BCC5-E5C5502FE0DD}" destId="{AD2FE153-B43D-4165-AA5D-5FCE53CA20A8}" srcOrd="0" destOrd="0" presId="urn:microsoft.com/office/officeart/2008/layout/LinedList"/>
    <dgm:cxn modelId="{E291ABA7-9617-49C6-ADD2-62F9B3201C47}" type="presParOf" srcId="{70217F86-A50D-4150-BCC5-E5C5502FE0DD}" destId="{A5DCB885-4B71-4554-8E04-200576B4B789}" srcOrd="1" destOrd="0" presId="urn:microsoft.com/office/officeart/2008/layout/LinedList"/>
    <dgm:cxn modelId="{4D612B52-BB5A-4713-B464-2D1C54141C67}" type="presParOf" srcId="{AE7679FD-047D-40BA-95EB-306627153070}" destId="{FBDBFD22-4C29-4DDE-ADE9-7AEBECEABECE}" srcOrd="2" destOrd="0" presId="urn:microsoft.com/office/officeart/2008/layout/LinedList"/>
    <dgm:cxn modelId="{C84BA491-7D01-4DAE-AD38-859E735C914A}" type="presParOf" srcId="{AE7679FD-047D-40BA-95EB-306627153070}" destId="{7373695A-2A1D-4B65-8F45-6D94F9059DC6}" srcOrd="3" destOrd="0" presId="urn:microsoft.com/office/officeart/2008/layout/LinedList"/>
    <dgm:cxn modelId="{1A0B17CE-DB86-4764-865C-F4D1064DB951}" type="presParOf" srcId="{7373695A-2A1D-4B65-8F45-6D94F9059DC6}" destId="{3E3C9C92-D896-41EC-8604-6EEEDA88E373}" srcOrd="0" destOrd="0" presId="urn:microsoft.com/office/officeart/2008/layout/LinedList"/>
    <dgm:cxn modelId="{B271E4CB-2509-46B9-8BE8-D5A66E7C7B62}" type="presParOf" srcId="{7373695A-2A1D-4B65-8F45-6D94F9059DC6}" destId="{AA1BE8FA-1002-4A91-9C1F-A70833730813}" srcOrd="1" destOrd="0" presId="urn:microsoft.com/office/officeart/2008/layout/LinedList"/>
    <dgm:cxn modelId="{DF0F301A-EBD6-40FD-BCCB-BAD4DDA58DF6}" type="presParOf" srcId="{AE7679FD-047D-40BA-95EB-306627153070}" destId="{E1481AE9-ECF1-40B8-A9D2-5D619C7E94CC}" srcOrd="4" destOrd="0" presId="urn:microsoft.com/office/officeart/2008/layout/LinedList"/>
    <dgm:cxn modelId="{E12A19E4-B0EA-4983-AC9A-90293E82C342}" type="presParOf" srcId="{AE7679FD-047D-40BA-95EB-306627153070}" destId="{2947B64C-A668-482A-839A-10CEF9DD86DB}" srcOrd="5" destOrd="0" presId="urn:microsoft.com/office/officeart/2008/layout/LinedList"/>
    <dgm:cxn modelId="{B032382A-2DE7-4655-8D90-B4C0A48E7701}" type="presParOf" srcId="{2947B64C-A668-482A-839A-10CEF9DD86DB}" destId="{DAD89C2C-86C8-48DF-BFC0-363768422501}" srcOrd="0" destOrd="0" presId="urn:microsoft.com/office/officeart/2008/layout/LinedList"/>
    <dgm:cxn modelId="{5D37425A-A46C-453C-A183-A241AF7522FB}" type="presParOf" srcId="{2947B64C-A668-482A-839A-10CEF9DD86DB}" destId="{AB8FE914-B559-45DA-8475-DF6F3BA2E185}" srcOrd="1" destOrd="0" presId="urn:microsoft.com/office/officeart/2008/layout/LinedList"/>
    <dgm:cxn modelId="{EB2FA783-8E13-4022-8038-C1317CFB712D}" type="presParOf" srcId="{AE7679FD-047D-40BA-95EB-306627153070}" destId="{4C8E1AD7-DBE5-46CD-A918-DFDEA709492D}" srcOrd="6" destOrd="0" presId="urn:microsoft.com/office/officeart/2008/layout/LinedList"/>
    <dgm:cxn modelId="{11C80C16-2648-4240-BAAB-C7F1BEB1D72F}" type="presParOf" srcId="{AE7679FD-047D-40BA-95EB-306627153070}" destId="{2DE425CC-15B4-4E5A-B071-503959309F8C}" srcOrd="7" destOrd="0" presId="urn:microsoft.com/office/officeart/2008/layout/LinedList"/>
    <dgm:cxn modelId="{5EAE24C4-CC39-47FD-8C17-BEC89DEA4C01}" type="presParOf" srcId="{2DE425CC-15B4-4E5A-B071-503959309F8C}" destId="{711E570B-FEFF-4179-B6E2-C976A58E1735}" srcOrd="0" destOrd="0" presId="urn:microsoft.com/office/officeart/2008/layout/LinedList"/>
    <dgm:cxn modelId="{3A78806A-6782-4C7B-9E7F-619B17D216C3}" type="presParOf" srcId="{2DE425CC-15B4-4E5A-B071-503959309F8C}" destId="{0C341B96-86E3-4068-8B74-63A1243DA4AE}" srcOrd="1" destOrd="0" presId="urn:microsoft.com/office/officeart/2008/layout/LinedList"/>
    <dgm:cxn modelId="{4B87F5DE-FCCA-4433-B15F-E88552D16703}" type="presParOf" srcId="{AE7679FD-047D-40BA-95EB-306627153070}" destId="{F10F1E15-7E90-4893-A3C2-FF4B02B015B1}" srcOrd="8" destOrd="0" presId="urn:microsoft.com/office/officeart/2008/layout/LinedList"/>
    <dgm:cxn modelId="{A47FF552-24C3-40E2-AE61-D95233F6C529}" type="presParOf" srcId="{AE7679FD-047D-40BA-95EB-306627153070}" destId="{98999B3B-2453-4619-94F7-137C9908A32B}" srcOrd="9" destOrd="0" presId="urn:microsoft.com/office/officeart/2008/layout/LinedList"/>
    <dgm:cxn modelId="{25D0003B-6EEF-4442-BE0D-CA681E8FEF5A}" type="presParOf" srcId="{98999B3B-2453-4619-94F7-137C9908A32B}" destId="{28C7C100-E523-4C26-B11C-536AFF859083}" srcOrd="0" destOrd="0" presId="urn:microsoft.com/office/officeart/2008/layout/LinedList"/>
    <dgm:cxn modelId="{38C32AD1-896F-4E7D-AA5F-A42F33D7B77D}" type="presParOf" srcId="{98999B3B-2453-4619-94F7-137C9908A32B}" destId="{167F8007-E9C7-4033-B230-073049146E3D}" srcOrd="1" destOrd="0" presId="urn:microsoft.com/office/officeart/2008/layout/LinedList"/>
    <dgm:cxn modelId="{2DAEA7AB-58F8-42B0-8DE6-CA93BE992CBD}" type="presParOf" srcId="{AE7679FD-047D-40BA-95EB-306627153070}" destId="{C3E389AA-AD56-4152-9A40-40E50C42DF9B}" srcOrd="10" destOrd="0" presId="urn:microsoft.com/office/officeart/2008/layout/LinedList"/>
    <dgm:cxn modelId="{BDB0C841-AC36-493B-AEA4-313DCAFB91A1}" type="presParOf" srcId="{AE7679FD-047D-40BA-95EB-306627153070}" destId="{3AC868F9-5305-4F32-9158-879134F3A544}" srcOrd="11" destOrd="0" presId="urn:microsoft.com/office/officeart/2008/layout/LinedList"/>
    <dgm:cxn modelId="{B85017EB-CB8B-42CD-A983-016ECFA2EC54}" type="presParOf" srcId="{3AC868F9-5305-4F32-9158-879134F3A544}" destId="{37255A84-061F-4259-8A80-C7331658E722}" srcOrd="0" destOrd="0" presId="urn:microsoft.com/office/officeart/2008/layout/LinedList"/>
    <dgm:cxn modelId="{A3175C8F-CC2B-430A-9F46-EB3FD48E1C27}" type="presParOf" srcId="{3AC868F9-5305-4F32-9158-879134F3A544}" destId="{88CA2A19-17CF-47F7-B04C-DEFF0CD619BA}" srcOrd="1" destOrd="0" presId="urn:microsoft.com/office/officeart/2008/layout/LinedList"/>
    <dgm:cxn modelId="{4BDC19BC-7D7B-40C3-958F-D230B819DAA5}" type="presParOf" srcId="{AE7679FD-047D-40BA-95EB-306627153070}" destId="{7074CE34-8B83-468B-9E28-B09F0F651EEC}" srcOrd="12" destOrd="0" presId="urn:microsoft.com/office/officeart/2008/layout/LinedList"/>
    <dgm:cxn modelId="{090BFDE1-2019-4A31-BE10-A2BA015B23F7}" type="presParOf" srcId="{AE7679FD-047D-40BA-95EB-306627153070}" destId="{6A4C45A0-ED61-4EEB-891A-1642A56A21C9}" srcOrd="13" destOrd="0" presId="urn:microsoft.com/office/officeart/2008/layout/LinedList"/>
    <dgm:cxn modelId="{575B6F65-3363-4F71-9912-5592C5D7C070}" type="presParOf" srcId="{6A4C45A0-ED61-4EEB-891A-1642A56A21C9}" destId="{9410758C-FF4E-4896-B808-E5322E010E2A}" srcOrd="0" destOrd="0" presId="urn:microsoft.com/office/officeart/2008/layout/LinedList"/>
    <dgm:cxn modelId="{D23087F4-1EAC-43C9-A8A2-0CD30702D478}" type="presParOf" srcId="{6A4C45A0-ED61-4EEB-891A-1642A56A21C9}" destId="{EF056729-3F4D-446D-B30D-E0BBE0F3CCC9}" srcOrd="1" destOrd="0" presId="urn:microsoft.com/office/officeart/2008/layout/LinedList"/>
    <dgm:cxn modelId="{F7D72044-8155-43BF-9A45-E806BBCC0D4D}" type="presParOf" srcId="{AE7679FD-047D-40BA-95EB-306627153070}" destId="{B2866DB4-261A-4824-91F2-337DE9476115}" srcOrd="14" destOrd="0" presId="urn:microsoft.com/office/officeart/2008/layout/LinedList"/>
    <dgm:cxn modelId="{86C8A0F1-779E-4247-A38C-C8FF872A6AB7}" type="presParOf" srcId="{AE7679FD-047D-40BA-95EB-306627153070}" destId="{5A187110-CAFE-47A7-B9C9-FE2DC28E40FF}" srcOrd="15" destOrd="0" presId="urn:microsoft.com/office/officeart/2008/layout/LinedList"/>
    <dgm:cxn modelId="{D2584CBD-F5F5-405F-9A17-1FF040BAF3BE}" type="presParOf" srcId="{5A187110-CAFE-47A7-B9C9-FE2DC28E40FF}" destId="{AAF1F32C-E983-4D59-BA9E-EB68D20C8285}" srcOrd="0" destOrd="0" presId="urn:microsoft.com/office/officeart/2008/layout/LinedList"/>
    <dgm:cxn modelId="{2A87E3C8-7F1B-4FBC-9BE2-204CE1D98463}" type="presParOf" srcId="{5A187110-CAFE-47A7-B9C9-FE2DC28E40FF}" destId="{E9F3958B-E088-4DD2-BE0E-BDF7429C3909}" srcOrd="1" destOrd="0" presId="urn:microsoft.com/office/officeart/2008/layout/LinedList"/>
    <dgm:cxn modelId="{2A9D0D70-5B30-46BA-ABEC-BEFB4C75B842}" type="presParOf" srcId="{AE7679FD-047D-40BA-95EB-306627153070}" destId="{13C885E8-A8B4-4598-A3F8-46AE76A74B58}" srcOrd="16" destOrd="0" presId="urn:microsoft.com/office/officeart/2008/layout/LinedList"/>
    <dgm:cxn modelId="{56CDA981-6A9F-4838-81C0-5FD83AFC3450}" type="presParOf" srcId="{AE7679FD-047D-40BA-95EB-306627153070}" destId="{F3F25DEB-B82C-424B-8145-41B051CEAC88}" srcOrd="17" destOrd="0" presId="urn:microsoft.com/office/officeart/2008/layout/LinedList"/>
    <dgm:cxn modelId="{8752AA16-384D-4D49-B4BB-1EA1471520AE}" type="presParOf" srcId="{F3F25DEB-B82C-424B-8145-41B051CEAC88}" destId="{D136404F-8780-4EEC-B717-544DB855EE87}" srcOrd="0" destOrd="0" presId="urn:microsoft.com/office/officeart/2008/layout/LinedList"/>
    <dgm:cxn modelId="{307EAF53-D3CE-493E-B3CE-43A31BD90FE1}" type="presParOf" srcId="{F3F25DEB-B82C-424B-8145-41B051CEAC88}" destId="{C7FCE103-7425-4F34-95C4-DF5C3C11BE3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72124-2FB5-4992-A7C7-BD3B2782F18A}">
      <dsp:nvSpPr>
        <dsp:cNvPr id="0" name=""/>
        <dsp:cNvSpPr/>
      </dsp:nvSpPr>
      <dsp:spPr>
        <a:xfrm>
          <a:off x="0" y="1045493"/>
          <a:ext cx="2417712" cy="153524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BD10D5C8-C243-4578-BFBE-3374209CD5F2}">
      <dsp:nvSpPr>
        <dsp:cNvPr id="0" name=""/>
        <dsp:cNvSpPr/>
      </dsp:nvSpPr>
      <dsp:spPr>
        <a:xfrm>
          <a:off x="268634" y="1300696"/>
          <a:ext cx="2417712" cy="1535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u="sng" kern="1200" dirty="0"/>
            <a:t>Volume 1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Fundamental Principles, Conceptual Framework, Independence Standards – Adopted from Code of Ethics, 2018 IESBA</a:t>
          </a:r>
          <a:endParaRPr lang="en-US" sz="1500" kern="1200" dirty="0"/>
        </a:p>
      </dsp:txBody>
      <dsp:txXfrm>
        <a:off x="313600" y="1345662"/>
        <a:ext cx="2327780" cy="1445315"/>
      </dsp:txXfrm>
    </dsp:sp>
    <dsp:sp modelId="{B3F7E39F-A363-4A57-A722-4C5CCB0FF345}">
      <dsp:nvSpPr>
        <dsp:cNvPr id="0" name=""/>
        <dsp:cNvSpPr/>
      </dsp:nvSpPr>
      <dsp:spPr>
        <a:xfrm>
          <a:off x="2954982" y="1045493"/>
          <a:ext cx="2417712" cy="153524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2A75D8FC-7945-46A8-A066-B850F001CA94}">
      <dsp:nvSpPr>
        <dsp:cNvPr id="0" name=""/>
        <dsp:cNvSpPr/>
      </dsp:nvSpPr>
      <dsp:spPr>
        <a:xfrm>
          <a:off x="3223616" y="1300696"/>
          <a:ext cx="2417712" cy="1535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u="sng" kern="1200" dirty="0"/>
            <a:t>Volume 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Auditing / Accounting Standards, The Chartered Accountants Act &amp; Regulations, Council Guidelines</a:t>
          </a:r>
          <a:endParaRPr lang="en-US" sz="1500" kern="1200" dirty="0"/>
        </a:p>
      </dsp:txBody>
      <dsp:txXfrm>
        <a:off x="3268582" y="1345662"/>
        <a:ext cx="2327780" cy="1445315"/>
      </dsp:txXfrm>
    </dsp:sp>
    <dsp:sp modelId="{F38ABE2F-BEDC-4F96-9E40-3AEA90E1530F}">
      <dsp:nvSpPr>
        <dsp:cNvPr id="0" name=""/>
        <dsp:cNvSpPr/>
      </dsp:nvSpPr>
      <dsp:spPr>
        <a:xfrm>
          <a:off x="5909964" y="1045493"/>
          <a:ext cx="2417712" cy="153524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0B3BD301-B9D2-4745-AA34-E0C4ACB81A89}">
      <dsp:nvSpPr>
        <dsp:cNvPr id="0" name=""/>
        <dsp:cNvSpPr/>
      </dsp:nvSpPr>
      <dsp:spPr>
        <a:xfrm>
          <a:off x="6178599" y="1300696"/>
          <a:ext cx="2417712" cy="1535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u="sng" kern="1200" dirty="0"/>
            <a:t>Volume 3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Case Laws </a:t>
          </a:r>
          <a:r>
            <a:rPr lang="en-IN" sz="1500" kern="1200" dirty="0" err="1"/>
            <a:t>Referencer</a:t>
          </a:r>
          <a:endParaRPr lang="en-IN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Decided cases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Practical issues</a:t>
          </a:r>
          <a:endParaRPr lang="en-US" sz="1500" kern="1200" dirty="0"/>
        </a:p>
      </dsp:txBody>
      <dsp:txXfrm>
        <a:off x="6223565" y="1345662"/>
        <a:ext cx="2327780" cy="14453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2FF14-4D0B-4738-9402-AAC74BA2639E}">
      <dsp:nvSpPr>
        <dsp:cNvPr id="0" name=""/>
        <dsp:cNvSpPr/>
      </dsp:nvSpPr>
      <dsp:spPr>
        <a:xfrm>
          <a:off x="0" y="426694"/>
          <a:ext cx="6291714" cy="2167425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If a member contravenes any of the provisions of this Act or the regulations made thereunder, or any guidelines issued by the Council. Second Schedule Part II Clause 1 of CA Act, 1949</a:t>
          </a:r>
          <a:endParaRPr lang="en-US" sz="2600" kern="1200" dirty="0"/>
        </a:p>
      </dsp:txBody>
      <dsp:txXfrm>
        <a:off x="105805" y="532499"/>
        <a:ext cx="6080104" cy="1955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2346A1-BED3-4B83-85A6-82AC9650BBDF}">
      <dsp:nvSpPr>
        <dsp:cNvPr id="0" name=""/>
        <dsp:cNvSpPr/>
      </dsp:nvSpPr>
      <dsp:spPr>
        <a:xfrm>
          <a:off x="1258342" y="0"/>
          <a:ext cx="5033371" cy="1784482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7661" tIns="453258" rIns="97661" bIns="453258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Tax return preparation 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FF0000"/>
              </a:solidFill>
            </a:rPr>
            <a:t>No threat</a:t>
          </a:r>
        </a:p>
      </dsp:txBody>
      <dsp:txXfrm>
        <a:off x="1258342" y="0"/>
        <a:ext cx="5033371" cy="1784482"/>
      </dsp:txXfrm>
    </dsp:sp>
    <dsp:sp modelId="{3C5E700E-175B-4894-831B-A39B86F27B84}">
      <dsp:nvSpPr>
        <dsp:cNvPr id="0" name=""/>
        <dsp:cNvSpPr/>
      </dsp:nvSpPr>
      <dsp:spPr>
        <a:xfrm>
          <a:off x="0" y="1740"/>
          <a:ext cx="1258342" cy="1784482"/>
        </a:xfrm>
        <a:prstGeom prst="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6587" tIns="176267" rIns="66587" bIns="17626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Tax</a:t>
          </a:r>
        </a:p>
      </dsp:txBody>
      <dsp:txXfrm>
        <a:off x="0" y="1740"/>
        <a:ext cx="1258342" cy="1784482"/>
      </dsp:txXfrm>
    </dsp:sp>
    <dsp:sp modelId="{E60208A5-5943-4F32-A92C-F2C8F269CC11}">
      <dsp:nvSpPr>
        <dsp:cNvPr id="0" name=""/>
        <dsp:cNvSpPr/>
      </dsp:nvSpPr>
      <dsp:spPr>
        <a:xfrm>
          <a:off x="1258342" y="1893291"/>
          <a:ext cx="5033371" cy="1784482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7661" tIns="453258" rIns="97661" bIns="4532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Tax Calculations for the purpose of preparing accounting entries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Self review threat</a:t>
          </a:r>
        </a:p>
      </dsp:txBody>
      <dsp:txXfrm>
        <a:off x="1258342" y="1893291"/>
        <a:ext cx="5033371" cy="1784482"/>
      </dsp:txXfrm>
    </dsp:sp>
    <dsp:sp modelId="{4107AA79-0FC4-4071-B1DC-4F495DF218BB}">
      <dsp:nvSpPr>
        <dsp:cNvPr id="0" name=""/>
        <dsp:cNvSpPr/>
      </dsp:nvSpPr>
      <dsp:spPr>
        <a:xfrm>
          <a:off x="0" y="1893291"/>
          <a:ext cx="1258342" cy="1784482"/>
        </a:xfrm>
        <a:prstGeom prst="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6587" tIns="176267" rIns="66587" bIns="17626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Tax</a:t>
          </a:r>
        </a:p>
      </dsp:txBody>
      <dsp:txXfrm>
        <a:off x="0" y="1893291"/>
        <a:ext cx="1258342" cy="1784482"/>
      </dsp:txXfrm>
    </dsp:sp>
    <dsp:sp modelId="{D4D4C0C6-BEB4-4776-AC37-F9439BB79C7E}">
      <dsp:nvSpPr>
        <dsp:cNvPr id="0" name=""/>
        <dsp:cNvSpPr/>
      </dsp:nvSpPr>
      <dsp:spPr>
        <a:xfrm>
          <a:off x="1258342" y="3784842"/>
          <a:ext cx="5033371" cy="1784482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7661" tIns="453258" rIns="97661" bIns="4532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Tax planning / assistance in resolving disputes with third parties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Self review threat</a:t>
          </a:r>
        </a:p>
      </dsp:txBody>
      <dsp:txXfrm>
        <a:off x="1258342" y="3784842"/>
        <a:ext cx="5033371" cy="1784482"/>
      </dsp:txXfrm>
    </dsp:sp>
    <dsp:sp modelId="{A8FA5E1C-F603-4D12-AE01-68C9A4C38D5D}">
      <dsp:nvSpPr>
        <dsp:cNvPr id="0" name=""/>
        <dsp:cNvSpPr/>
      </dsp:nvSpPr>
      <dsp:spPr>
        <a:xfrm>
          <a:off x="0" y="3784842"/>
          <a:ext cx="1258342" cy="1784482"/>
        </a:xfrm>
        <a:prstGeom prst="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6587" tIns="176267" rIns="66587" bIns="17626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Tax</a:t>
          </a:r>
        </a:p>
      </dsp:txBody>
      <dsp:txXfrm>
        <a:off x="0" y="3784842"/>
        <a:ext cx="1258342" cy="1784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81DD3-357F-46D6-A6A0-5E4319E4250E}">
      <dsp:nvSpPr>
        <dsp:cNvPr id="0" name=""/>
        <dsp:cNvSpPr/>
      </dsp:nvSpPr>
      <dsp:spPr>
        <a:xfrm>
          <a:off x="-975" y="0"/>
          <a:ext cx="10099433" cy="871125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Identify breach      Evaluate significance       Assess Impact</a:t>
          </a:r>
        </a:p>
      </dsp:txBody>
      <dsp:txXfrm>
        <a:off x="24539" y="25514"/>
        <a:ext cx="8409935" cy="820097"/>
      </dsp:txXfrm>
    </dsp:sp>
    <dsp:sp modelId="{11C5893E-CCE1-4E3C-A5A9-397A537440FF}">
      <dsp:nvSpPr>
        <dsp:cNvPr id="0" name=""/>
        <dsp:cNvSpPr/>
      </dsp:nvSpPr>
      <dsp:spPr>
        <a:xfrm>
          <a:off x="1128091" y="1835523"/>
          <a:ext cx="8415456" cy="74220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Refer 4A and 4B of Volume 1</a:t>
          </a:r>
        </a:p>
      </dsp:txBody>
      <dsp:txXfrm>
        <a:off x="1149830" y="1857262"/>
        <a:ext cx="6759837" cy="698731"/>
      </dsp:txXfrm>
    </dsp:sp>
    <dsp:sp modelId="{3DD8AF71-3034-4254-BEA2-894E70F81F64}">
      <dsp:nvSpPr>
        <dsp:cNvPr id="0" name=""/>
        <dsp:cNvSpPr/>
      </dsp:nvSpPr>
      <dsp:spPr>
        <a:xfrm>
          <a:off x="1389506" y="3480265"/>
          <a:ext cx="7068504" cy="100099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Independence section named as “International Independence Standards”.</a:t>
          </a:r>
        </a:p>
      </dsp:txBody>
      <dsp:txXfrm>
        <a:off x="1418824" y="3509583"/>
        <a:ext cx="5655762" cy="942363"/>
      </dsp:txXfrm>
    </dsp:sp>
    <dsp:sp modelId="{953B85AC-BE08-4EEE-9115-544136D64B65}">
      <dsp:nvSpPr>
        <dsp:cNvPr id="0" name=""/>
        <dsp:cNvSpPr/>
      </dsp:nvSpPr>
      <dsp:spPr>
        <a:xfrm>
          <a:off x="4337126" y="897324"/>
          <a:ext cx="915995" cy="91599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543225" y="897324"/>
        <a:ext cx="503797" cy="689286"/>
      </dsp:txXfrm>
    </dsp:sp>
    <dsp:sp modelId="{3A5B1531-5155-4753-A201-8D6430E66B78}">
      <dsp:nvSpPr>
        <dsp:cNvPr id="0" name=""/>
        <dsp:cNvSpPr/>
      </dsp:nvSpPr>
      <dsp:spPr>
        <a:xfrm>
          <a:off x="4334870" y="2571640"/>
          <a:ext cx="915995" cy="91599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540969" y="2571640"/>
        <a:ext cx="503797" cy="6892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696E2-811B-46EE-9B3E-287C14020CF0}">
      <dsp:nvSpPr>
        <dsp:cNvPr id="0" name=""/>
        <dsp:cNvSpPr/>
      </dsp:nvSpPr>
      <dsp:spPr>
        <a:xfrm>
          <a:off x="0" y="480"/>
          <a:ext cx="65533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EBA11-B4C9-4777-8758-168138F56FC5}">
      <dsp:nvSpPr>
        <dsp:cNvPr id="0" name=""/>
        <dsp:cNvSpPr/>
      </dsp:nvSpPr>
      <dsp:spPr>
        <a:xfrm>
          <a:off x="0" y="480"/>
          <a:ext cx="6553324" cy="561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/>
            <a:t>Tender Guidelines</a:t>
          </a:r>
          <a:endParaRPr lang="en-US" sz="2400" kern="1200" dirty="0"/>
        </a:p>
      </dsp:txBody>
      <dsp:txXfrm>
        <a:off x="0" y="480"/>
        <a:ext cx="6553324" cy="561720"/>
      </dsp:txXfrm>
    </dsp:sp>
    <dsp:sp modelId="{8EAADA60-862F-44A3-BA20-C67A3F899D63}">
      <dsp:nvSpPr>
        <dsp:cNvPr id="0" name=""/>
        <dsp:cNvSpPr/>
      </dsp:nvSpPr>
      <dsp:spPr>
        <a:xfrm>
          <a:off x="0" y="562200"/>
          <a:ext cx="65533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B5BA5-0D81-4A65-9440-3EB160D4866D}">
      <dsp:nvSpPr>
        <dsp:cNvPr id="0" name=""/>
        <dsp:cNvSpPr/>
      </dsp:nvSpPr>
      <dsp:spPr>
        <a:xfrm>
          <a:off x="0" y="562200"/>
          <a:ext cx="6553324" cy="561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/>
            <a:t>Corporate Form of Practice Guidelines</a:t>
          </a:r>
          <a:endParaRPr lang="en-US" sz="2400" kern="1200"/>
        </a:p>
      </dsp:txBody>
      <dsp:txXfrm>
        <a:off x="0" y="562200"/>
        <a:ext cx="6553324" cy="561720"/>
      </dsp:txXfrm>
    </dsp:sp>
    <dsp:sp modelId="{09950282-79E4-4A29-AC8B-93A0BE262BBB}">
      <dsp:nvSpPr>
        <dsp:cNvPr id="0" name=""/>
        <dsp:cNvSpPr/>
      </dsp:nvSpPr>
      <dsp:spPr>
        <a:xfrm>
          <a:off x="0" y="1123921"/>
          <a:ext cx="65533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F4F68-4495-4315-9C19-23DDF82908E2}">
      <dsp:nvSpPr>
        <dsp:cNvPr id="0" name=""/>
        <dsp:cNvSpPr/>
      </dsp:nvSpPr>
      <dsp:spPr>
        <a:xfrm>
          <a:off x="0" y="1123921"/>
          <a:ext cx="6553324" cy="561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/>
            <a:t>Logo Guidelines</a:t>
          </a:r>
          <a:endParaRPr lang="en-US" sz="2400" kern="1200"/>
        </a:p>
      </dsp:txBody>
      <dsp:txXfrm>
        <a:off x="0" y="1123921"/>
        <a:ext cx="6553324" cy="561720"/>
      </dsp:txXfrm>
    </dsp:sp>
    <dsp:sp modelId="{43AF8005-E15B-4170-B84C-F5152D7147BD}">
      <dsp:nvSpPr>
        <dsp:cNvPr id="0" name=""/>
        <dsp:cNvSpPr/>
      </dsp:nvSpPr>
      <dsp:spPr>
        <a:xfrm>
          <a:off x="0" y="1685642"/>
          <a:ext cx="65533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93AF66-D346-4037-9F96-3A88E9AA00E3}">
      <dsp:nvSpPr>
        <dsp:cNvPr id="0" name=""/>
        <dsp:cNvSpPr/>
      </dsp:nvSpPr>
      <dsp:spPr>
        <a:xfrm>
          <a:off x="0" y="1685642"/>
          <a:ext cx="6553324" cy="561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/>
            <a:t>UDIN Guidelines</a:t>
          </a:r>
          <a:endParaRPr lang="en-US" sz="2400" kern="1200"/>
        </a:p>
      </dsp:txBody>
      <dsp:txXfrm>
        <a:off x="0" y="1685642"/>
        <a:ext cx="6553324" cy="561720"/>
      </dsp:txXfrm>
    </dsp:sp>
    <dsp:sp modelId="{F34E99C6-F21F-480F-9EAE-A637A7E746E9}">
      <dsp:nvSpPr>
        <dsp:cNvPr id="0" name=""/>
        <dsp:cNvSpPr/>
      </dsp:nvSpPr>
      <dsp:spPr>
        <a:xfrm>
          <a:off x="0" y="2247362"/>
          <a:ext cx="65533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40C52-774E-45E4-BD9C-950A3FE9B053}">
      <dsp:nvSpPr>
        <dsp:cNvPr id="0" name=""/>
        <dsp:cNvSpPr/>
      </dsp:nvSpPr>
      <dsp:spPr>
        <a:xfrm>
          <a:off x="0" y="2247362"/>
          <a:ext cx="6553324" cy="561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/>
            <a:t>Networking Guidelines</a:t>
          </a:r>
          <a:endParaRPr lang="en-US" sz="2400" kern="1200"/>
        </a:p>
      </dsp:txBody>
      <dsp:txXfrm>
        <a:off x="0" y="2247362"/>
        <a:ext cx="6553324" cy="561720"/>
      </dsp:txXfrm>
    </dsp:sp>
    <dsp:sp modelId="{D32F8AEB-B04B-496B-89E6-D132F95CC45B}">
      <dsp:nvSpPr>
        <dsp:cNvPr id="0" name=""/>
        <dsp:cNvSpPr/>
      </dsp:nvSpPr>
      <dsp:spPr>
        <a:xfrm>
          <a:off x="0" y="2809083"/>
          <a:ext cx="65533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FD6E9-669C-4F33-B14A-F59C204DADD9}">
      <dsp:nvSpPr>
        <dsp:cNvPr id="0" name=""/>
        <dsp:cNvSpPr/>
      </dsp:nvSpPr>
      <dsp:spPr>
        <a:xfrm>
          <a:off x="0" y="2809083"/>
          <a:ext cx="6553324" cy="561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/>
            <a:t>Revised Advertisement Guidelines</a:t>
          </a:r>
          <a:endParaRPr lang="en-US" sz="2400" kern="1200"/>
        </a:p>
      </dsp:txBody>
      <dsp:txXfrm>
        <a:off x="0" y="2809083"/>
        <a:ext cx="6553324" cy="561720"/>
      </dsp:txXfrm>
    </dsp:sp>
    <dsp:sp modelId="{93198A38-8E58-4DC7-B5FB-7D453B5537CE}">
      <dsp:nvSpPr>
        <dsp:cNvPr id="0" name=""/>
        <dsp:cNvSpPr/>
      </dsp:nvSpPr>
      <dsp:spPr>
        <a:xfrm>
          <a:off x="0" y="3370804"/>
          <a:ext cx="65533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08891-D497-4AD3-B3CB-6EAF23ADB1E8}">
      <dsp:nvSpPr>
        <dsp:cNvPr id="0" name=""/>
        <dsp:cNvSpPr/>
      </dsp:nvSpPr>
      <dsp:spPr>
        <a:xfrm>
          <a:off x="0" y="3370804"/>
          <a:ext cx="6553324" cy="561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/>
            <a:t>And all relevant Council and Board decisions</a:t>
          </a:r>
          <a:endParaRPr lang="en-US" sz="2400" kern="1200"/>
        </a:p>
      </dsp:txBody>
      <dsp:txXfrm>
        <a:off x="0" y="3370804"/>
        <a:ext cx="6553324" cy="5617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8D8FE-DCF5-4692-8675-AB57EF5E2E19}">
      <dsp:nvSpPr>
        <dsp:cNvPr id="0" name=""/>
        <dsp:cNvSpPr/>
      </dsp:nvSpPr>
      <dsp:spPr>
        <a:xfrm>
          <a:off x="138765" y="602"/>
          <a:ext cx="964771" cy="35963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Part I</a:t>
          </a:r>
          <a:endParaRPr lang="en-IN" sz="1400" kern="1200" dirty="0"/>
        </a:p>
      </dsp:txBody>
      <dsp:txXfrm>
        <a:off x="149298" y="11135"/>
        <a:ext cx="943705" cy="338573"/>
      </dsp:txXfrm>
    </dsp:sp>
    <dsp:sp modelId="{9D8CEE57-A917-4598-A522-AD90AF627BD8}">
      <dsp:nvSpPr>
        <dsp:cNvPr id="0" name=""/>
        <dsp:cNvSpPr/>
      </dsp:nvSpPr>
      <dsp:spPr>
        <a:xfrm>
          <a:off x="189522" y="360241"/>
          <a:ext cx="91440" cy="1780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026"/>
              </a:lnTo>
              <a:lnTo>
                <a:pt x="85725" y="17802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151854-F060-492D-9F75-C2199DDA0799}">
      <dsp:nvSpPr>
        <dsp:cNvPr id="0" name=""/>
        <dsp:cNvSpPr/>
      </dsp:nvSpPr>
      <dsp:spPr>
        <a:xfrm>
          <a:off x="275247" y="418283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</a:t>
          </a:r>
          <a:endParaRPr lang="en-IN" sz="1400" kern="1200" dirty="0"/>
        </a:p>
      </dsp:txBody>
      <dsp:txXfrm>
        <a:off x="282275" y="425311"/>
        <a:ext cx="881114" cy="225912"/>
      </dsp:txXfrm>
    </dsp:sp>
    <dsp:sp modelId="{902CDFEE-72D6-4820-9FED-D7A6A2CEA65F}">
      <dsp:nvSpPr>
        <dsp:cNvPr id="0" name=""/>
        <dsp:cNvSpPr/>
      </dsp:nvSpPr>
      <dsp:spPr>
        <a:xfrm>
          <a:off x="189522" y="360241"/>
          <a:ext cx="91440" cy="4754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469"/>
              </a:lnTo>
              <a:lnTo>
                <a:pt x="85725" y="47546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C3384-92CB-4DD9-9067-9FD959F45683}">
      <dsp:nvSpPr>
        <dsp:cNvPr id="0" name=""/>
        <dsp:cNvSpPr/>
      </dsp:nvSpPr>
      <dsp:spPr>
        <a:xfrm>
          <a:off x="275247" y="715726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2</a:t>
          </a:r>
          <a:endParaRPr lang="en-IN" sz="1400" kern="1200" dirty="0"/>
        </a:p>
      </dsp:txBody>
      <dsp:txXfrm>
        <a:off x="282275" y="722754"/>
        <a:ext cx="881114" cy="225912"/>
      </dsp:txXfrm>
    </dsp:sp>
    <dsp:sp modelId="{E95E98E5-E94A-477B-9199-9512EBB387B1}">
      <dsp:nvSpPr>
        <dsp:cNvPr id="0" name=""/>
        <dsp:cNvSpPr/>
      </dsp:nvSpPr>
      <dsp:spPr>
        <a:xfrm>
          <a:off x="189522" y="360241"/>
          <a:ext cx="91440" cy="7729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72912"/>
              </a:lnTo>
              <a:lnTo>
                <a:pt x="85725" y="7729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5C7864-BCE4-41F6-8AF4-6447A30073B8}">
      <dsp:nvSpPr>
        <dsp:cNvPr id="0" name=""/>
        <dsp:cNvSpPr/>
      </dsp:nvSpPr>
      <dsp:spPr>
        <a:xfrm>
          <a:off x="275247" y="1013169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3</a:t>
          </a:r>
          <a:endParaRPr lang="en-IN" sz="1400" kern="1200" dirty="0"/>
        </a:p>
      </dsp:txBody>
      <dsp:txXfrm>
        <a:off x="282275" y="1020197"/>
        <a:ext cx="881114" cy="225912"/>
      </dsp:txXfrm>
    </dsp:sp>
    <dsp:sp modelId="{F2271014-AB5A-45FB-B38C-CE2F4E272232}">
      <dsp:nvSpPr>
        <dsp:cNvPr id="0" name=""/>
        <dsp:cNvSpPr/>
      </dsp:nvSpPr>
      <dsp:spPr>
        <a:xfrm>
          <a:off x="189522" y="360241"/>
          <a:ext cx="91440" cy="10703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70355"/>
              </a:lnTo>
              <a:lnTo>
                <a:pt x="85725" y="107035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58BCC-83B1-44C5-B515-4E0765907828}">
      <dsp:nvSpPr>
        <dsp:cNvPr id="0" name=""/>
        <dsp:cNvSpPr/>
      </dsp:nvSpPr>
      <dsp:spPr>
        <a:xfrm>
          <a:off x="275247" y="1310612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4</a:t>
          </a:r>
          <a:endParaRPr lang="en-IN" sz="1400" kern="1200" dirty="0"/>
        </a:p>
      </dsp:txBody>
      <dsp:txXfrm>
        <a:off x="282275" y="1317640"/>
        <a:ext cx="881114" cy="225912"/>
      </dsp:txXfrm>
    </dsp:sp>
    <dsp:sp modelId="{BF26FD99-5AB6-4A4F-92A4-00CCAEE7836E}">
      <dsp:nvSpPr>
        <dsp:cNvPr id="0" name=""/>
        <dsp:cNvSpPr/>
      </dsp:nvSpPr>
      <dsp:spPr>
        <a:xfrm>
          <a:off x="189522" y="360241"/>
          <a:ext cx="91440" cy="13677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7798"/>
              </a:lnTo>
              <a:lnTo>
                <a:pt x="85725" y="136779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07DCDC-5256-4A7C-8032-D8AFEC14C09E}">
      <dsp:nvSpPr>
        <dsp:cNvPr id="0" name=""/>
        <dsp:cNvSpPr/>
      </dsp:nvSpPr>
      <dsp:spPr>
        <a:xfrm>
          <a:off x="275247" y="1608055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5</a:t>
          </a:r>
          <a:endParaRPr lang="en-IN" sz="1400" kern="1200" dirty="0"/>
        </a:p>
      </dsp:txBody>
      <dsp:txXfrm>
        <a:off x="282275" y="1615083"/>
        <a:ext cx="881114" cy="225912"/>
      </dsp:txXfrm>
    </dsp:sp>
    <dsp:sp modelId="{0D8A50D6-94E1-4969-8F2B-3C4091E147BC}">
      <dsp:nvSpPr>
        <dsp:cNvPr id="0" name=""/>
        <dsp:cNvSpPr/>
      </dsp:nvSpPr>
      <dsp:spPr>
        <a:xfrm>
          <a:off x="189522" y="360241"/>
          <a:ext cx="91440" cy="16652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5241"/>
              </a:lnTo>
              <a:lnTo>
                <a:pt x="85725" y="16652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6C8B2-61DF-43F5-A19A-F12DC2C9EE9D}">
      <dsp:nvSpPr>
        <dsp:cNvPr id="0" name=""/>
        <dsp:cNvSpPr/>
      </dsp:nvSpPr>
      <dsp:spPr>
        <a:xfrm>
          <a:off x="275247" y="1905498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6</a:t>
          </a:r>
          <a:endParaRPr lang="en-IN" sz="1400" kern="1200" dirty="0"/>
        </a:p>
      </dsp:txBody>
      <dsp:txXfrm>
        <a:off x="282275" y="1912526"/>
        <a:ext cx="881114" cy="225912"/>
      </dsp:txXfrm>
    </dsp:sp>
    <dsp:sp modelId="{081B7322-22F9-40A6-8959-62902E765ED3}">
      <dsp:nvSpPr>
        <dsp:cNvPr id="0" name=""/>
        <dsp:cNvSpPr/>
      </dsp:nvSpPr>
      <dsp:spPr>
        <a:xfrm>
          <a:off x="189522" y="360241"/>
          <a:ext cx="91440" cy="1962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2683"/>
              </a:lnTo>
              <a:lnTo>
                <a:pt x="85725" y="196268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D85BB-88D5-49EC-8B06-5BA598BDD46E}">
      <dsp:nvSpPr>
        <dsp:cNvPr id="0" name=""/>
        <dsp:cNvSpPr/>
      </dsp:nvSpPr>
      <dsp:spPr>
        <a:xfrm>
          <a:off x="275247" y="2202941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7</a:t>
          </a:r>
          <a:endParaRPr lang="en-IN" sz="1400" kern="1200" dirty="0"/>
        </a:p>
      </dsp:txBody>
      <dsp:txXfrm>
        <a:off x="282275" y="2209969"/>
        <a:ext cx="881114" cy="225912"/>
      </dsp:txXfrm>
    </dsp:sp>
    <dsp:sp modelId="{B787E7FA-BB79-4035-ABD1-C18B7E48C146}">
      <dsp:nvSpPr>
        <dsp:cNvPr id="0" name=""/>
        <dsp:cNvSpPr/>
      </dsp:nvSpPr>
      <dsp:spPr>
        <a:xfrm>
          <a:off x="189522" y="360241"/>
          <a:ext cx="91440" cy="22601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0126"/>
              </a:lnTo>
              <a:lnTo>
                <a:pt x="85725" y="226012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30837-691C-4542-A9B9-A363F289BD94}">
      <dsp:nvSpPr>
        <dsp:cNvPr id="0" name=""/>
        <dsp:cNvSpPr/>
      </dsp:nvSpPr>
      <dsp:spPr>
        <a:xfrm>
          <a:off x="275247" y="2500384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8</a:t>
          </a:r>
          <a:endParaRPr lang="en-IN" sz="1400" kern="1200" dirty="0"/>
        </a:p>
      </dsp:txBody>
      <dsp:txXfrm>
        <a:off x="282275" y="2507412"/>
        <a:ext cx="881114" cy="225912"/>
      </dsp:txXfrm>
    </dsp:sp>
    <dsp:sp modelId="{71235B4F-9452-4E7D-92BB-12352C067B43}">
      <dsp:nvSpPr>
        <dsp:cNvPr id="0" name=""/>
        <dsp:cNvSpPr/>
      </dsp:nvSpPr>
      <dsp:spPr>
        <a:xfrm>
          <a:off x="189522" y="360241"/>
          <a:ext cx="91440" cy="25575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57569"/>
              </a:lnTo>
              <a:lnTo>
                <a:pt x="85725" y="255756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BDEA5-DA83-4721-A58D-17E52535AD54}">
      <dsp:nvSpPr>
        <dsp:cNvPr id="0" name=""/>
        <dsp:cNvSpPr/>
      </dsp:nvSpPr>
      <dsp:spPr>
        <a:xfrm>
          <a:off x="275247" y="2797827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9</a:t>
          </a:r>
          <a:endParaRPr lang="en-IN" sz="1400" kern="1200" dirty="0"/>
        </a:p>
      </dsp:txBody>
      <dsp:txXfrm>
        <a:off x="282275" y="2804855"/>
        <a:ext cx="881114" cy="225912"/>
      </dsp:txXfrm>
    </dsp:sp>
    <dsp:sp modelId="{121C75DC-A335-4544-B383-270A3ED611CC}">
      <dsp:nvSpPr>
        <dsp:cNvPr id="0" name=""/>
        <dsp:cNvSpPr/>
      </dsp:nvSpPr>
      <dsp:spPr>
        <a:xfrm>
          <a:off x="189522" y="360241"/>
          <a:ext cx="91440" cy="28550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55012"/>
              </a:lnTo>
              <a:lnTo>
                <a:pt x="85725" y="28550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15C21-9A23-4BEB-9F02-18797B52BAE1}">
      <dsp:nvSpPr>
        <dsp:cNvPr id="0" name=""/>
        <dsp:cNvSpPr/>
      </dsp:nvSpPr>
      <dsp:spPr>
        <a:xfrm>
          <a:off x="275247" y="3095270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10</a:t>
          </a:r>
          <a:endParaRPr lang="en-IN" sz="1400" kern="1200" dirty="0"/>
        </a:p>
      </dsp:txBody>
      <dsp:txXfrm>
        <a:off x="282275" y="3102298"/>
        <a:ext cx="881114" cy="225912"/>
      </dsp:txXfrm>
    </dsp:sp>
    <dsp:sp modelId="{2A16CBC8-1379-405C-8E75-860E1503FEAC}">
      <dsp:nvSpPr>
        <dsp:cNvPr id="0" name=""/>
        <dsp:cNvSpPr/>
      </dsp:nvSpPr>
      <dsp:spPr>
        <a:xfrm>
          <a:off x="189522" y="360241"/>
          <a:ext cx="91440" cy="31524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52455"/>
              </a:lnTo>
              <a:lnTo>
                <a:pt x="85725" y="315245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2DECC0-3B5F-4111-B3EC-BD2306082B9C}">
      <dsp:nvSpPr>
        <dsp:cNvPr id="0" name=""/>
        <dsp:cNvSpPr/>
      </dsp:nvSpPr>
      <dsp:spPr>
        <a:xfrm>
          <a:off x="275247" y="3392713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11</a:t>
          </a:r>
          <a:endParaRPr lang="en-IN" sz="1400" kern="1200" dirty="0"/>
        </a:p>
      </dsp:txBody>
      <dsp:txXfrm>
        <a:off x="282275" y="3399741"/>
        <a:ext cx="881114" cy="225912"/>
      </dsp:txXfrm>
    </dsp:sp>
    <dsp:sp modelId="{D7E17363-AAE0-470C-A1B3-6706B8CBC71C}">
      <dsp:nvSpPr>
        <dsp:cNvPr id="0" name=""/>
        <dsp:cNvSpPr/>
      </dsp:nvSpPr>
      <dsp:spPr>
        <a:xfrm>
          <a:off x="189522" y="360241"/>
          <a:ext cx="91440" cy="34498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49898"/>
              </a:lnTo>
              <a:lnTo>
                <a:pt x="85725" y="344989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F76A27-E86A-42F2-A7A4-5E5CBB570A96}">
      <dsp:nvSpPr>
        <dsp:cNvPr id="0" name=""/>
        <dsp:cNvSpPr/>
      </dsp:nvSpPr>
      <dsp:spPr>
        <a:xfrm>
          <a:off x="275247" y="3690155"/>
          <a:ext cx="895170" cy="23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12</a:t>
          </a:r>
          <a:endParaRPr lang="en-IN" sz="1400" kern="1200" dirty="0"/>
        </a:p>
      </dsp:txBody>
      <dsp:txXfrm>
        <a:off x="282275" y="3697183"/>
        <a:ext cx="881114" cy="225912"/>
      </dsp:txXfrm>
    </dsp:sp>
    <dsp:sp modelId="{F270B8D9-4C7F-4A9F-BC50-9978FD3D5E73}">
      <dsp:nvSpPr>
        <dsp:cNvPr id="0" name=""/>
        <dsp:cNvSpPr/>
      </dsp:nvSpPr>
      <dsp:spPr>
        <a:xfrm>
          <a:off x="1444634" y="0"/>
          <a:ext cx="964771" cy="35963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Part II</a:t>
          </a:r>
          <a:endParaRPr lang="en-IN" sz="1400" kern="1200" dirty="0"/>
        </a:p>
      </dsp:txBody>
      <dsp:txXfrm>
        <a:off x="1455167" y="10533"/>
        <a:ext cx="943705" cy="338573"/>
      </dsp:txXfrm>
    </dsp:sp>
    <dsp:sp modelId="{ECB7286E-8963-49F4-94CF-91FD6726D02D}">
      <dsp:nvSpPr>
        <dsp:cNvPr id="0" name=""/>
        <dsp:cNvSpPr/>
      </dsp:nvSpPr>
      <dsp:spPr>
        <a:xfrm>
          <a:off x="1566783" y="766789"/>
          <a:ext cx="1118963" cy="239968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</a:t>
          </a:r>
          <a:endParaRPr lang="en-IN" sz="1400" kern="1200" dirty="0"/>
        </a:p>
      </dsp:txBody>
      <dsp:txXfrm>
        <a:off x="1573811" y="773817"/>
        <a:ext cx="1104907" cy="2259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8D8FE-DCF5-4692-8675-AB57EF5E2E19}">
      <dsp:nvSpPr>
        <dsp:cNvPr id="0" name=""/>
        <dsp:cNvSpPr/>
      </dsp:nvSpPr>
      <dsp:spPr>
        <a:xfrm>
          <a:off x="60641" y="215732"/>
          <a:ext cx="1012392" cy="377391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Part I</a:t>
          </a:r>
          <a:endParaRPr lang="en-IN" sz="1400" kern="1200" dirty="0"/>
        </a:p>
      </dsp:txBody>
      <dsp:txXfrm>
        <a:off x="71694" y="226785"/>
        <a:ext cx="990286" cy="355285"/>
      </dsp:txXfrm>
    </dsp:sp>
    <dsp:sp modelId="{9D8CEE57-A917-4598-A522-AD90AF627BD8}">
      <dsp:nvSpPr>
        <dsp:cNvPr id="0" name=""/>
        <dsp:cNvSpPr/>
      </dsp:nvSpPr>
      <dsp:spPr>
        <a:xfrm>
          <a:off x="116160" y="593123"/>
          <a:ext cx="91440" cy="1868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6813"/>
              </a:lnTo>
              <a:lnTo>
                <a:pt x="87699" y="1868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151854-F060-492D-9F75-C2199DDA0799}">
      <dsp:nvSpPr>
        <dsp:cNvPr id="0" name=""/>
        <dsp:cNvSpPr/>
      </dsp:nvSpPr>
      <dsp:spPr>
        <a:xfrm>
          <a:off x="203860" y="654030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</a:t>
          </a:r>
          <a:endParaRPr lang="en-IN" sz="1400" kern="1200" dirty="0"/>
        </a:p>
      </dsp:txBody>
      <dsp:txXfrm>
        <a:off x="211235" y="661405"/>
        <a:ext cx="924606" cy="237063"/>
      </dsp:txXfrm>
    </dsp:sp>
    <dsp:sp modelId="{902CDFEE-72D6-4820-9FED-D7A6A2CEA65F}">
      <dsp:nvSpPr>
        <dsp:cNvPr id="0" name=""/>
        <dsp:cNvSpPr/>
      </dsp:nvSpPr>
      <dsp:spPr>
        <a:xfrm>
          <a:off x="116160" y="593123"/>
          <a:ext cx="91440" cy="498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8938"/>
              </a:lnTo>
              <a:lnTo>
                <a:pt x="87699" y="49893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C3384-92CB-4DD9-9067-9FD959F45683}">
      <dsp:nvSpPr>
        <dsp:cNvPr id="0" name=""/>
        <dsp:cNvSpPr/>
      </dsp:nvSpPr>
      <dsp:spPr>
        <a:xfrm>
          <a:off x="203860" y="966155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2</a:t>
          </a:r>
          <a:endParaRPr lang="en-IN" sz="1400" kern="1200" dirty="0"/>
        </a:p>
      </dsp:txBody>
      <dsp:txXfrm>
        <a:off x="211235" y="973530"/>
        <a:ext cx="924606" cy="237063"/>
      </dsp:txXfrm>
    </dsp:sp>
    <dsp:sp modelId="{E95E98E5-E94A-477B-9199-9512EBB387B1}">
      <dsp:nvSpPr>
        <dsp:cNvPr id="0" name=""/>
        <dsp:cNvSpPr/>
      </dsp:nvSpPr>
      <dsp:spPr>
        <a:xfrm>
          <a:off x="116160" y="593123"/>
          <a:ext cx="91440" cy="811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1063"/>
              </a:lnTo>
              <a:lnTo>
                <a:pt x="87699" y="81106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5C7864-BCE4-41F6-8AF4-6447A30073B8}">
      <dsp:nvSpPr>
        <dsp:cNvPr id="0" name=""/>
        <dsp:cNvSpPr/>
      </dsp:nvSpPr>
      <dsp:spPr>
        <a:xfrm>
          <a:off x="203860" y="1278279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3</a:t>
          </a:r>
          <a:endParaRPr lang="en-IN" sz="1400" kern="1200" dirty="0"/>
        </a:p>
      </dsp:txBody>
      <dsp:txXfrm>
        <a:off x="211235" y="1285654"/>
        <a:ext cx="924606" cy="237063"/>
      </dsp:txXfrm>
    </dsp:sp>
    <dsp:sp modelId="{F2271014-AB5A-45FB-B38C-CE2F4E272232}">
      <dsp:nvSpPr>
        <dsp:cNvPr id="0" name=""/>
        <dsp:cNvSpPr/>
      </dsp:nvSpPr>
      <dsp:spPr>
        <a:xfrm>
          <a:off x="116160" y="593123"/>
          <a:ext cx="91440" cy="11231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3188"/>
              </a:lnTo>
              <a:lnTo>
                <a:pt x="87699" y="112318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58BCC-83B1-44C5-B515-4E0765907828}">
      <dsp:nvSpPr>
        <dsp:cNvPr id="0" name=""/>
        <dsp:cNvSpPr/>
      </dsp:nvSpPr>
      <dsp:spPr>
        <a:xfrm>
          <a:off x="203860" y="1590404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4</a:t>
          </a:r>
          <a:endParaRPr lang="en-IN" sz="1400" kern="1200" dirty="0"/>
        </a:p>
      </dsp:txBody>
      <dsp:txXfrm>
        <a:off x="211235" y="1597779"/>
        <a:ext cx="924606" cy="237063"/>
      </dsp:txXfrm>
    </dsp:sp>
    <dsp:sp modelId="{BF26FD99-5AB6-4A4F-92A4-00CCAEE7836E}">
      <dsp:nvSpPr>
        <dsp:cNvPr id="0" name=""/>
        <dsp:cNvSpPr/>
      </dsp:nvSpPr>
      <dsp:spPr>
        <a:xfrm>
          <a:off x="116160" y="593123"/>
          <a:ext cx="91440" cy="1435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5312"/>
              </a:lnTo>
              <a:lnTo>
                <a:pt x="87699" y="14353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07DCDC-5256-4A7C-8032-D8AFEC14C09E}">
      <dsp:nvSpPr>
        <dsp:cNvPr id="0" name=""/>
        <dsp:cNvSpPr/>
      </dsp:nvSpPr>
      <dsp:spPr>
        <a:xfrm>
          <a:off x="203860" y="1902529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5</a:t>
          </a:r>
          <a:endParaRPr lang="en-IN" sz="1400" kern="1200" dirty="0"/>
        </a:p>
      </dsp:txBody>
      <dsp:txXfrm>
        <a:off x="211235" y="1909904"/>
        <a:ext cx="924606" cy="237063"/>
      </dsp:txXfrm>
    </dsp:sp>
    <dsp:sp modelId="{0D8A50D6-94E1-4969-8F2B-3C4091E147BC}">
      <dsp:nvSpPr>
        <dsp:cNvPr id="0" name=""/>
        <dsp:cNvSpPr/>
      </dsp:nvSpPr>
      <dsp:spPr>
        <a:xfrm>
          <a:off x="116160" y="593123"/>
          <a:ext cx="91440" cy="17474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7437"/>
              </a:lnTo>
              <a:lnTo>
                <a:pt x="87699" y="17474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6C8B2-61DF-43F5-A19A-F12DC2C9EE9D}">
      <dsp:nvSpPr>
        <dsp:cNvPr id="0" name=""/>
        <dsp:cNvSpPr/>
      </dsp:nvSpPr>
      <dsp:spPr>
        <a:xfrm>
          <a:off x="203860" y="2214654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6</a:t>
          </a:r>
          <a:endParaRPr lang="en-IN" sz="1400" kern="1200" dirty="0"/>
        </a:p>
      </dsp:txBody>
      <dsp:txXfrm>
        <a:off x="211235" y="2222029"/>
        <a:ext cx="924606" cy="237063"/>
      </dsp:txXfrm>
    </dsp:sp>
    <dsp:sp modelId="{081B7322-22F9-40A6-8959-62902E765ED3}">
      <dsp:nvSpPr>
        <dsp:cNvPr id="0" name=""/>
        <dsp:cNvSpPr/>
      </dsp:nvSpPr>
      <dsp:spPr>
        <a:xfrm>
          <a:off x="116160" y="593123"/>
          <a:ext cx="91440" cy="20595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59562"/>
              </a:lnTo>
              <a:lnTo>
                <a:pt x="87699" y="205956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D85BB-88D5-49EC-8B06-5BA598BDD46E}">
      <dsp:nvSpPr>
        <dsp:cNvPr id="0" name=""/>
        <dsp:cNvSpPr/>
      </dsp:nvSpPr>
      <dsp:spPr>
        <a:xfrm>
          <a:off x="203860" y="2526778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7</a:t>
          </a:r>
          <a:endParaRPr lang="en-IN" sz="1400" kern="1200" dirty="0"/>
        </a:p>
      </dsp:txBody>
      <dsp:txXfrm>
        <a:off x="211235" y="2534153"/>
        <a:ext cx="924606" cy="237063"/>
      </dsp:txXfrm>
    </dsp:sp>
    <dsp:sp modelId="{B787E7FA-BB79-4035-ABD1-C18B7E48C146}">
      <dsp:nvSpPr>
        <dsp:cNvPr id="0" name=""/>
        <dsp:cNvSpPr/>
      </dsp:nvSpPr>
      <dsp:spPr>
        <a:xfrm>
          <a:off x="116160" y="593123"/>
          <a:ext cx="91440" cy="23716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1687"/>
              </a:lnTo>
              <a:lnTo>
                <a:pt x="87699" y="237168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30837-691C-4542-A9B9-A363F289BD94}">
      <dsp:nvSpPr>
        <dsp:cNvPr id="0" name=""/>
        <dsp:cNvSpPr/>
      </dsp:nvSpPr>
      <dsp:spPr>
        <a:xfrm>
          <a:off x="203860" y="2838903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8</a:t>
          </a:r>
          <a:endParaRPr lang="en-IN" sz="1400" kern="1200" dirty="0"/>
        </a:p>
      </dsp:txBody>
      <dsp:txXfrm>
        <a:off x="211235" y="2846278"/>
        <a:ext cx="924606" cy="237063"/>
      </dsp:txXfrm>
    </dsp:sp>
    <dsp:sp modelId="{71235B4F-9452-4E7D-92BB-12352C067B43}">
      <dsp:nvSpPr>
        <dsp:cNvPr id="0" name=""/>
        <dsp:cNvSpPr/>
      </dsp:nvSpPr>
      <dsp:spPr>
        <a:xfrm>
          <a:off x="116160" y="593123"/>
          <a:ext cx="91440" cy="26838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3811"/>
              </a:lnTo>
              <a:lnTo>
                <a:pt x="87699" y="268381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BDEA5-DA83-4721-A58D-17E52535AD54}">
      <dsp:nvSpPr>
        <dsp:cNvPr id="0" name=""/>
        <dsp:cNvSpPr/>
      </dsp:nvSpPr>
      <dsp:spPr>
        <a:xfrm>
          <a:off x="203860" y="3151028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9</a:t>
          </a:r>
          <a:endParaRPr lang="en-IN" sz="1400" kern="1200" dirty="0"/>
        </a:p>
      </dsp:txBody>
      <dsp:txXfrm>
        <a:off x="211235" y="3158403"/>
        <a:ext cx="924606" cy="237063"/>
      </dsp:txXfrm>
    </dsp:sp>
    <dsp:sp modelId="{121C75DC-A335-4544-B383-270A3ED611CC}">
      <dsp:nvSpPr>
        <dsp:cNvPr id="0" name=""/>
        <dsp:cNvSpPr/>
      </dsp:nvSpPr>
      <dsp:spPr>
        <a:xfrm>
          <a:off x="116160" y="593123"/>
          <a:ext cx="91440" cy="29959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95936"/>
              </a:lnTo>
              <a:lnTo>
                <a:pt x="87699" y="299593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15C21-9A23-4BEB-9F02-18797B52BAE1}">
      <dsp:nvSpPr>
        <dsp:cNvPr id="0" name=""/>
        <dsp:cNvSpPr/>
      </dsp:nvSpPr>
      <dsp:spPr>
        <a:xfrm>
          <a:off x="203860" y="3463153"/>
          <a:ext cx="939356" cy="251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10</a:t>
          </a:r>
          <a:endParaRPr lang="en-IN" sz="1400" kern="1200" dirty="0"/>
        </a:p>
      </dsp:txBody>
      <dsp:txXfrm>
        <a:off x="211235" y="3470528"/>
        <a:ext cx="924606" cy="237063"/>
      </dsp:txXfrm>
    </dsp:sp>
    <dsp:sp modelId="{F270B8D9-4C7F-4A9F-BC50-9978FD3D5E73}">
      <dsp:nvSpPr>
        <dsp:cNvPr id="0" name=""/>
        <dsp:cNvSpPr/>
      </dsp:nvSpPr>
      <dsp:spPr>
        <a:xfrm>
          <a:off x="1430968" y="208574"/>
          <a:ext cx="1012392" cy="377391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Part II</a:t>
          </a:r>
          <a:endParaRPr lang="en-IN" sz="1400" kern="1200" dirty="0"/>
        </a:p>
      </dsp:txBody>
      <dsp:txXfrm>
        <a:off x="1442021" y="219627"/>
        <a:ext cx="990286" cy="355285"/>
      </dsp:txXfrm>
    </dsp:sp>
    <dsp:sp modelId="{ECB7286E-8963-49F4-94CF-91FD6726D02D}">
      <dsp:nvSpPr>
        <dsp:cNvPr id="0" name=""/>
        <dsp:cNvSpPr/>
      </dsp:nvSpPr>
      <dsp:spPr>
        <a:xfrm>
          <a:off x="1714918" y="974950"/>
          <a:ext cx="1174195" cy="251813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Clause 1</a:t>
          </a:r>
          <a:endParaRPr lang="en-IN" sz="1400" kern="1200" dirty="0"/>
        </a:p>
      </dsp:txBody>
      <dsp:txXfrm>
        <a:off x="1722293" y="982325"/>
        <a:ext cx="1159445" cy="2370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51806-957C-4A01-AFBC-BF87C1990C0B}">
      <dsp:nvSpPr>
        <dsp:cNvPr id="0" name=""/>
        <dsp:cNvSpPr/>
      </dsp:nvSpPr>
      <dsp:spPr>
        <a:xfrm>
          <a:off x="0" y="2307614"/>
          <a:ext cx="2149078" cy="2170535"/>
        </a:xfrm>
        <a:prstGeom prst="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842" tIns="135128" rIns="152842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Issue of Greeting Cards or Invitations</a:t>
          </a:r>
        </a:p>
      </dsp:txBody>
      <dsp:txXfrm>
        <a:off x="0" y="2307614"/>
        <a:ext cx="2149078" cy="2170535"/>
      </dsp:txXfrm>
    </dsp:sp>
    <dsp:sp modelId="{C15ED775-E969-4EA4-9C7B-DDEECEDBA0AA}">
      <dsp:nvSpPr>
        <dsp:cNvPr id="0" name=""/>
        <dsp:cNvSpPr/>
      </dsp:nvSpPr>
      <dsp:spPr>
        <a:xfrm>
          <a:off x="2149077" y="2220674"/>
          <a:ext cx="6447234" cy="2344414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30780" tIns="228600" rIns="130780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Shall not include professional designation, status and qualification, etc.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Permitted for marriages, religious functions, office openings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To be sent only to clients, relatives and friends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May mention designation “Chartered Accountant” and name of firm</a:t>
          </a:r>
          <a:endParaRPr lang="en-US" sz="1800" kern="1200" dirty="0"/>
        </a:p>
      </dsp:txBody>
      <dsp:txXfrm>
        <a:off x="2149077" y="2220674"/>
        <a:ext cx="6447234" cy="2344414"/>
      </dsp:txXfrm>
    </dsp:sp>
    <dsp:sp modelId="{94F074A8-978D-405D-AC3B-3D5D9B2C9484}">
      <dsp:nvSpPr>
        <dsp:cNvPr id="0" name=""/>
        <dsp:cNvSpPr/>
      </dsp:nvSpPr>
      <dsp:spPr>
        <a:xfrm rot="10800000">
          <a:off x="0" y="2588"/>
          <a:ext cx="2149078" cy="223993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842" tIns="135128" rIns="152842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In Publication of Books, Articles &amp; Presentation</a:t>
          </a:r>
          <a:endParaRPr lang="en-US" sz="1900" kern="1200" dirty="0"/>
        </a:p>
      </dsp:txBody>
      <dsp:txXfrm rot="-10800000">
        <a:off x="0" y="2588"/>
        <a:ext cx="2149078" cy="1455956"/>
      </dsp:txXfrm>
    </dsp:sp>
    <dsp:sp modelId="{3C023857-7396-431C-A056-324F5117AF60}">
      <dsp:nvSpPr>
        <dsp:cNvPr id="0" name=""/>
        <dsp:cNvSpPr/>
      </dsp:nvSpPr>
      <dsp:spPr>
        <a:xfrm>
          <a:off x="2149077" y="2588"/>
          <a:ext cx="6447234" cy="1455956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30780" tIns="241300" rIns="130780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Professional attainments not to be mentioned</a:t>
          </a:r>
          <a:endParaRPr lang="en-US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May mention designation “Chartered Accountant”</a:t>
          </a:r>
          <a:endParaRPr lang="en-US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May mention the name of the firm</a:t>
          </a:r>
        </a:p>
      </dsp:txBody>
      <dsp:txXfrm>
        <a:off x="2149077" y="2588"/>
        <a:ext cx="6447234" cy="14559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EB34D-E6FA-484B-8E54-0DBE609F555A}">
      <dsp:nvSpPr>
        <dsp:cNvPr id="0" name=""/>
        <dsp:cNvSpPr/>
      </dsp:nvSpPr>
      <dsp:spPr>
        <a:xfrm>
          <a:off x="1067" y="22703"/>
          <a:ext cx="3745978" cy="2378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5574D-564B-46DE-910B-C8001B4F7CD2}">
      <dsp:nvSpPr>
        <dsp:cNvPr id="0" name=""/>
        <dsp:cNvSpPr/>
      </dsp:nvSpPr>
      <dsp:spPr>
        <a:xfrm>
          <a:off x="417287" y="418111"/>
          <a:ext cx="3745978" cy="2378696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baseline="0" dirty="0"/>
            <a:t>Clause-1         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baseline="0" dirty="0"/>
            <a:t>Shares his emoluments with others</a:t>
          </a:r>
          <a:endParaRPr lang="en-US" sz="2600" kern="1200" dirty="0"/>
        </a:p>
      </dsp:txBody>
      <dsp:txXfrm>
        <a:off x="486957" y="487781"/>
        <a:ext cx="3606638" cy="2239356"/>
      </dsp:txXfrm>
    </dsp:sp>
    <dsp:sp modelId="{9E7C32B1-EBEE-426D-94B2-B96888E66988}">
      <dsp:nvSpPr>
        <dsp:cNvPr id="0" name=""/>
        <dsp:cNvSpPr/>
      </dsp:nvSpPr>
      <dsp:spPr>
        <a:xfrm>
          <a:off x="4579484" y="22703"/>
          <a:ext cx="3745978" cy="2378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760A7B-FC46-4AE1-96E0-E5052759AC4D}">
      <dsp:nvSpPr>
        <dsp:cNvPr id="0" name=""/>
        <dsp:cNvSpPr/>
      </dsp:nvSpPr>
      <dsp:spPr>
        <a:xfrm>
          <a:off x="4995704" y="418111"/>
          <a:ext cx="3745978" cy="2378696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baseline="0" dirty="0"/>
            <a:t>Clause-2            Accepts commission or gratification from a lawyer etc. engaged by the employee</a:t>
          </a:r>
          <a:endParaRPr lang="en-US" sz="2600" kern="1200" dirty="0"/>
        </a:p>
      </dsp:txBody>
      <dsp:txXfrm>
        <a:off x="5065374" y="487781"/>
        <a:ext cx="3606638" cy="22393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32871-E7F8-437B-B6C7-7CDBF3169DC6}">
      <dsp:nvSpPr>
        <dsp:cNvPr id="0" name=""/>
        <dsp:cNvSpPr/>
      </dsp:nvSpPr>
      <dsp:spPr>
        <a:xfrm>
          <a:off x="0" y="1027762"/>
          <a:ext cx="2825733" cy="1794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B85B20-BFA7-42D9-90FC-9C5D12415C11}">
      <dsp:nvSpPr>
        <dsp:cNvPr id="0" name=""/>
        <dsp:cNvSpPr/>
      </dsp:nvSpPr>
      <dsp:spPr>
        <a:xfrm>
          <a:off x="313970" y="1326034"/>
          <a:ext cx="2825733" cy="1794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Clause-1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Acts falsely as FCA</a:t>
          </a:r>
          <a:endParaRPr lang="en-US" sz="2100" kern="1200" dirty="0"/>
        </a:p>
      </dsp:txBody>
      <dsp:txXfrm>
        <a:off x="366524" y="1378588"/>
        <a:ext cx="2720625" cy="1689232"/>
      </dsp:txXfrm>
    </dsp:sp>
    <dsp:sp modelId="{4BAC7A7D-521F-402E-8B1B-7F543D1BAF52}">
      <dsp:nvSpPr>
        <dsp:cNvPr id="0" name=""/>
        <dsp:cNvSpPr/>
      </dsp:nvSpPr>
      <dsp:spPr>
        <a:xfrm>
          <a:off x="3453673" y="1027762"/>
          <a:ext cx="2825733" cy="1794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D503B-BDC7-4785-AB8E-1F0C33B3C573}">
      <dsp:nvSpPr>
        <dsp:cNvPr id="0" name=""/>
        <dsp:cNvSpPr/>
      </dsp:nvSpPr>
      <dsp:spPr>
        <a:xfrm>
          <a:off x="3767644" y="1326034"/>
          <a:ext cx="2825733" cy="1794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Clause-2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 Does not supply information to the Institute and its other functionaries</a:t>
          </a:r>
          <a:endParaRPr lang="en-US" sz="2100" kern="1200" dirty="0"/>
        </a:p>
      </dsp:txBody>
      <dsp:txXfrm>
        <a:off x="3820198" y="1378588"/>
        <a:ext cx="2720625" cy="1689232"/>
      </dsp:txXfrm>
    </dsp:sp>
    <dsp:sp modelId="{AAA2E4CD-F912-4A53-BB26-CD740A5672F9}">
      <dsp:nvSpPr>
        <dsp:cNvPr id="0" name=""/>
        <dsp:cNvSpPr/>
      </dsp:nvSpPr>
      <dsp:spPr>
        <a:xfrm>
          <a:off x="6907347" y="1027762"/>
          <a:ext cx="2825733" cy="1794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CEA241-7B97-4415-BB45-9F461F2B7D2C}">
      <dsp:nvSpPr>
        <dsp:cNvPr id="0" name=""/>
        <dsp:cNvSpPr/>
      </dsp:nvSpPr>
      <dsp:spPr>
        <a:xfrm>
          <a:off x="7221317" y="1326034"/>
          <a:ext cx="2825733" cy="1794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Clause-3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Gives false information under Clause (6) and (7) of the First Schedule</a:t>
          </a:r>
          <a:endParaRPr lang="en-US" sz="2100" kern="1200" dirty="0"/>
        </a:p>
      </dsp:txBody>
      <dsp:txXfrm>
        <a:off x="7273871" y="1378588"/>
        <a:ext cx="2720625" cy="16892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53805-8964-46A0-BD6E-698A7C845853}">
      <dsp:nvSpPr>
        <dsp:cNvPr id="0" name=""/>
        <dsp:cNvSpPr/>
      </dsp:nvSpPr>
      <dsp:spPr>
        <a:xfrm>
          <a:off x="1066" y="688433"/>
          <a:ext cx="3742150" cy="2376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1EFD7-BA6D-4455-A2E3-ECF70DC3D840}">
      <dsp:nvSpPr>
        <dsp:cNvPr id="0" name=""/>
        <dsp:cNvSpPr/>
      </dsp:nvSpPr>
      <dsp:spPr>
        <a:xfrm>
          <a:off x="416860" y="1083438"/>
          <a:ext cx="3742150" cy="2376265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/>
            <a:t>Clause-1             Becomes guilty of any offence punishable with imprisonment for less than 6 months</a:t>
          </a:r>
          <a:endParaRPr lang="en-US" sz="2400" kern="1200" dirty="0"/>
        </a:p>
      </dsp:txBody>
      <dsp:txXfrm>
        <a:off x="486458" y="1153036"/>
        <a:ext cx="3602954" cy="2237069"/>
      </dsp:txXfrm>
    </dsp:sp>
    <dsp:sp modelId="{42E46766-2CDC-45EA-8596-C15ADFE683EB}">
      <dsp:nvSpPr>
        <dsp:cNvPr id="0" name=""/>
        <dsp:cNvSpPr/>
      </dsp:nvSpPr>
      <dsp:spPr>
        <a:xfrm>
          <a:off x="4574805" y="688433"/>
          <a:ext cx="3742150" cy="2376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255CA-28AD-4533-AB03-099B6A494E0A}">
      <dsp:nvSpPr>
        <dsp:cNvPr id="0" name=""/>
        <dsp:cNvSpPr/>
      </dsp:nvSpPr>
      <dsp:spPr>
        <a:xfrm>
          <a:off x="4990600" y="1083438"/>
          <a:ext cx="3742150" cy="2376265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/>
            <a:t>Clause-2                   Bring disrepute to the profession/Institute as a result of his action</a:t>
          </a:r>
          <a:endParaRPr lang="en-US" sz="2400" kern="1200" dirty="0"/>
        </a:p>
      </dsp:txBody>
      <dsp:txXfrm>
        <a:off x="5060198" y="1153036"/>
        <a:ext cx="3602954" cy="223706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02376-DC61-4F98-BB6A-41AB5F6F3898}">
      <dsp:nvSpPr>
        <dsp:cNvPr id="0" name=""/>
        <dsp:cNvSpPr/>
      </dsp:nvSpPr>
      <dsp:spPr>
        <a:xfrm>
          <a:off x="0" y="992"/>
          <a:ext cx="9200745" cy="680291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Clause-1 Discloses information acquired without client’s consent</a:t>
          </a:r>
          <a:endParaRPr lang="en-US" sz="2000" kern="1200" dirty="0"/>
        </a:p>
      </dsp:txBody>
      <dsp:txXfrm>
        <a:off x="33209" y="34201"/>
        <a:ext cx="9134327" cy="613873"/>
      </dsp:txXfrm>
    </dsp:sp>
    <dsp:sp modelId="{DC67F563-C14D-4456-B818-DC566AC4570C}">
      <dsp:nvSpPr>
        <dsp:cNvPr id="0" name=""/>
        <dsp:cNvSpPr/>
      </dsp:nvSpPr>
      <dsp:spPr>
        <a:xfrm>
          <a:off x="0" y="694165"/>
          <a:ext cx="9200745" cy="680291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Clause-2 Certifies / submits report without examining the related records</a:t>
          </a:r>
          <a:endParaRPr lang="en-US" sz="2000" kern="1200" dirty="0"/>
        </a:p>
      </dsp:txBody>
      <dsp:txXfrm>
        <a:off x="33209" y="727374"/>
        <a:ext cx="9134327" cy="613873"/>
      </dsp:txXfrm>
    </dsp:sp>
    <dsp:sp modelId="{CB7E2333-6D30-4D23-9C1E-E09B575234DB}">
      <dsp:nvSpPr>
        <dsp:cNvPr id="0" name=""/>
        <dsp:cNvSpPr/>
      </dsp:nvSpPr>
      <dsp:spPr>
        <a:xfrm>
          <a:off x="0" y="1387337"/>
          <a:ext cx="9200745" cy="680291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Clause-3 Permits to use name for vouching the accuracy of future contingent earnings</a:t>
          </a:r>
          <a:endParaRPr lang="en-US" sz="2000" kern="1200" dirty="0"/>
        </a:p>
      </dsp:txBody>
      <dsp:txXfrm>
        <a:off x="33209" y="1420546"/>
        <a:ext cx="9134327" cy="613873"/>
      </dsp:txXfrm>
    </dsp:sp>
    <dsp:sp modelId="{25C00DEC-43C6-42DF-B349-A0A60D613F88}">
      <dsp:nvSpPr>
        <dsp:cNvPr id="0" name=""/>
        <dsp:cNvSpPr/>
      </dsp:nvSpPr>
      <dsp:spPr>
        <a:xfrm>
          <a:off x="0" y="2080509"/>
          <a:ext cx="9200745" cy="680291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Clause-4 Opines on Financial Statement where substantial interest involved</a:t>
          </a:r>
          <a:endParaRPr lang="en-US" sz="2000" kern="1200"/>
        </a:p>
      </dsp:txBody>
      <dsp:txXfrm>
        <a:off x="33209" y="2113718"/>
        <a:ext cx="9134327" cy="613873"/>
      </dsp:txXfrm>
    </dsp:sp>
    <dsp:sp modelId="{5AB07D41-41A5-4E46-815B-B3FB4A686394}">
      <dsp:nvSpPr>
        <dsp:cNvPr id="0" name=""/>
        <dsp:cNvSpPr/>
      </dsp:nvSpPr>
      <dsp:spPr>
        <a:xfrm>
          <a:off x="0" y="2773681"/>
          <a:ext cx="9200745" cy="680291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Clause-5 Fails to disclose any material fact in Financial Statement</a:t>
          </a:r>
          <a:endParaRPr lang="en-US" sz="2000" kern="1200"/>
        </a:p>
      </dsp:txBody>
      <dsp:txXfrm>
        <a:off x="33209" y="2806890"/>
        <a:ext cx="9134327" cy="613873"/>
      </dsp:txXfrm>
    </dsp:sp>
    <dsp:sp modelId="{CA38A309-149B-44B2-A6A0-B49A7C3907CF}">
      <dsp:nvSpPr>
        <dsp:cNvPr id="0" name=""/>
        <dsp:cNvSpPr/>
      </dsp:nvSpPr>
      <dsp:spPr>
        <a:xfrm>
          <a:off x="0" y="3466854"/>
          <a:ext cx="9200745" cy="680291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Clause-6 Fails to report a known material misstatement appearing in Financial Statement</a:t>
          </a:r>
          <a:endParaRPr lang="en-US" sz="2000" kern="1200" dirty="0"/>
        </a:p>
      </dsp:txBody>
      <dsp:txXfrm>
        <a:off x="33209" y="3500063"/>
        <a:ext cx="9134327" cy="61387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713B5-8C10-44EB-B1F2-5D6F7D645CC9}">
      <dsp:nvSpPr>
        <dsp:cNvPr id="0" name=""/>
        <dsp:cNvSpPr/>
      </dsp:nvSpPr>
      <dsp:spPr>
        <a:xfrm>
          <a:off x="0" y="27828"/>
          <a:ext cx="9035374" cy="91728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/>
            <a:t>Clause-7 Performs professional duties without due diligence / grossly negligent</a:t>
          </a:r>
          <a:endParaRPr lang="en-US" sz="2400" kern="1200" dirty="0"/>
        </a:p>
      </dsp:txBody>
      <dsp:txXfrm>
        <a:off x="44778" y="72606"/>
        <a:ext cx="8945818" cy="827724"/>
      </dsp:txXfrm>
    </dsp:sp>
    <dsp:sp modelId="{0C54211E-68F3-4491-B374-727C90473C71}">
      <dsp:nvSpPr>
        <dsp:cNvPr id="0" name=""/>
        <dsp:cNvSpPr/>
      </dsp:nvSpPr>
      <dsp:spPr>
        <a:xfrm>
          <a:off x="0" y="1086229"/>
          <a:ext cx="9035374" cy="91728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/>
            <a:t>Clause-8 Fails to obtain sufficient information for expressing an opinion</a:t>
          </a:r>
          <a:endParaRPr lang="en-US" sz="2400" kern="1200" dirty="0"/>
        </a:p>
      </dsp:txBody>
      <dsp:txXfrm>
        <a:off x="44778" y="1131007"/>
        <a:ext cx="8945818" cy="827724"/>
      </dsp:txXfrm>
    </dsp:sp>
    <dsp:sp modelId="{766F4B40-4BC7-4753-BCFC-2197A3D3280E}">
      <dsp:nvSpPr>
        <dsp:cNvPr id="0" name=""/>
        <dsp:cNvSpPr/>
      </dsp:nvSpPr>
      <dsp:spPr>
        <a:xfrm>
          <a:off x="0" y="2144629"/>
          <a:ext cx="9035374" cy="91728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/>
            <a:t>Clause-9 Fails to invite attention to any material departure from the generally accepted procedure of audit</a:t>
          </a:r>
          <a:endParaRPr lang="en-US" sz="2400" kern="1200" dirty="0"/>
        </a:p>
      </dsp:txBody>
      <dsp:txXfrm>
        <a:off x="44778" y="2189407"/>
        <a:ext cx="8945818" cy="827724"/>
      </dsp:txXfrm>
    </dsp:sp>
    <dsp:sp modelId="{A507CCB6-78F5-4158-974B-C8D8B004F35E}">
      <dsp:nvSpPr>
        <dsp:cNvPr id="0" name=""/>
        <dsp:cNvSpPr/>
      </dsp:nvSpPr>
      <dsp:spPr>
        <a:xfrm>
          <a:off x="0" y="3203029"/>
          <a:ext cx="9035374" cy="91728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/>
            <a:t>Clause-10 Keeps client’s money without opening separate bank account</a:t>
          </a:r>
          <a:endParaRPr lang="en-US" sz="2400" kern="1200" dirty="0"/>
        </a:p>
      </dsp:txBody>
      <dsp:txXfrm>
        <a:off x="44778" y="3247807"/>
        <a:ext cx="8945818" cy="82772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DA48C9-AD2E-4A97-B1BE-8E291D278DB4}">
      <dsp:nvSpPr>
        <dsp:cNvPr id="0" name=""/>
        <dsp:cNvSpPr/>
      </dsp:nvSpPr>
      <dsp:spPr>
        <a:xfrm>
          <a:off x="2990" y="1572587"/>
          <a:ext cx="2135241" cy="13558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0655B-FA7D-4D26-8814-0A6881AE0E1E}">
      <dsp:nvSpPr>
        <dsp:cNvPr id="0" name=""/>
        <dsp:cNvSpPr/>
      </dsp:nvSpPr>
      <dsp:spPr>
        <a:xfrm>
          <a:off x="240239" y="1797974"/>
          <a:ext cx="2135241" cy="1355878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baseline="0" dirty="0"/>
            <a:t>Clause-1          Contravenes any of the provisions of the Act / Regulations &amp; Guidelines issued by the Council</a:t>
          </a:r>
          <a:endParaRPr lang="en-US" sz="1400" kern="1200" dirty="0"/>
        </a:p>
      </dsp:txBody>
      <dsp:txXfrm>
        <a:off x="279951" y="1837686"/>
        <a:ext cx="2055817" cy="1276454"/>
      </dsp:txXfrm>
    </dsp:sp>
    <dsp:sp modelId="{E2CA41F0-8E0B-42F2-B9D3-7612426941B5}">
      <dsp:nvSpPr>
        <dsp:cNvPr id="0" name=""/>
        <dsp:cNvSpPr/>
      </dsp:nvSpPr>
      <dsp:spPr>
        <a:xfrm>
          <a:off x="2612730" y="1572587"/>
          <a:ext cx="2135241" cy="13558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DC550-6FD6-4EDF-9FE3-A02BE194C3A3}">
      <dsp:nvSpPr>
        <dsp:cNvPr id="0" name=""/>
        <dsp:cNvSpPr/>
      </dsp:nvSpPr>
      <dsp:spPr>
        <a:xfrm>
          <a:off x="2849979" y="1797974"/>
          <a:ext cx="2135241" cy="1355878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baseline="0" dirty="0"/>
            <a:t>Clause-2              Discloses employer’s information without permission</a:t>
          </a:r>
          <a:endParaRPr lang="en-US" sz="1400" kern="1200" dirty="0"/>
        </a:p>
      </dsp:txBody>
      <dsp:txXfrm>
        <a:off x="2889691" y="1837686"/>
        <a:ext cx="2055817" cy="1276454"/>
      </dsp:txXfrm>
    </dsp:sp>
    <dsp:sp modelId="{984C2B16-603F-4CE2-ACC2-B5974C3CE9B3}">
      <dsp:nvSpPr>
        <dsp:cNvPr id="0" name=""/>
        <dsp:cNvSpPr/>
      </dsp:nvSpPr>
      <dsp:spPr>
        <a:xfrm>
          <a:off x="5222469" y="1572587"/>
          <a:ext cx="2135241" cy="13558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29BF6-395A-4B6D-B523-A15220CDCE4E}">
      <dsp:nvSpPr>
        <dsp:cNvPr id="0" name=""/>
        <dsp:cNvSpPr/>
      </dsp:nvSpPr>
      <dsp:spPr>
        <a:xfrm>
          <a:off x="5459718" y="1797974"/>
          <a:ext cx="2135241" cy="1355878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baseline="0" dirty="0"/>
            <a:t>Clause-3             Provides false information to the Institute and its different authorities</a:t>
          </a:r>
          <a:endParaRPr lang="en-US" sz="1400" kern="1200" dirty="0"/>
        </a:p>
      </dsp:txBody>
      <dsp:txXfrm>
        <a:off x="5499430" y="1837686"/>
        <a:ext cx="2055817" cy="1276454"/>
      </dsp:txXfrm>
    </dsp:sp>
    <dsp:sp modelId="{E96FC6E8-AC49-4135-B9C3-9F66BC031EE8}">
      <dsp:nvSpPr>
        <dsp:cNvPr id="0" name=""/>
        <dsp:cNvSpPr/>
      </dsp:nvSpPr>
      <dsp:spPr>
        <a:xfrm>
          <a:off x="7832209" y="1572587"/>
          <a:ext cx="2135241" cy="13558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D86075-E6B5-4AFF-8D9C-7D8F60421ABD}">
      <dsp:nvSpPr>
        <dsp:cNvPr id="0" name=""/>
        <dsp:cNvSpPr/>
      </dsp:nvSpPr>
      <dsp:spPr>
        <a:xfrm>
          <a:off x="8069458" y="1797974"/>
          <a:ext cx="2135241" cy="1355878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baseline="0" dirty="0"/>
            <a:t>Clause-4 Defalcates/embezzles money received in professional capacity</a:t>
          </a:r>
          <a:endParaRPr lang="en-US" sz="1400" kern="1200" dirty="0"/>
        </a:p>
      </dsp:txBody>
      <dsp:txXfrm>
        <a:off x="8109170" y="1837686"/>
        <a:ext cx="2055817" cy="127645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DF3B1-8D0B-435A-9991-2F768A5BF9B0}">
      <dsp:nvSpPr>
        <dsp:cNvPr id="0" name=""/>
        <dsp:cNvSpPr/>
      </dsp:nvSpPr>
      <dsp:spPr>
        <a:xfrm>
          <a:off x="0" y="555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FE153-B43D-4165-AA5D-5FCE53CA20A8}">
      <dsp:nvSpPr>
        <dsp:cNvPr id="0" name=""/>
        <dsp:cNvSpPr/>
      </dsp:nvSpPr>
      <dsp:spPr>
        <a:xfrm>
          <a:off x="0" y="555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(a) accounting and book keeping services; </a:t>
          </a:r>
          <a:endParaRPr lang="en-US" sz="2400" kern="1200"/>
        </a:p>
      </dsp:txBody>
      <dsp:txXfrm>
        <a:off x="0" y="555"/>
        <a:ext cx="9843404" cy="505610"/>
      </dsp:txXfrm>
    </dsp:sp>
    <dsp:sp modelId="{FBDBFD22-4C29-4DDE-ADE9-7AEBECEABECE}">
      <dsp:nvSpPr>
        <dsp:cNvPr id="0" name=""/>
        <dsp:cNvSpPr/>
      </dsp:nvSpPr>
      <dsp:spPr>
        <a:xfrm>
          <a:off x="0" y="506166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3C9C92-D896-41EC-8604-6EEEDA88E373}">
      <dsp:nvSpPr>
        <dsp:cNvPr id="0" name=""/>
        <dsp:cNvSpPr/>
      </dsp:nvSpPr>
      <dsp:spPr>
        <a:xfrm>
          <a:off x="0" y="506166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(b) internal audit; </a:t>
          </a:r>
          <a:endParaRPr lang="en-US" sz="2400" kern="1200"/>
        </a:p>
      </dsp:txBody>
      <dsp:txXfrm>
        <a:off x="0" y="506166"/>
        <a:ext cx="9843404" cy="505610"/>
      </dsp:txXfrm>
    </dsp:sp>
    <dsp:sp modelId="{E1481AE9-ECF1-40B8-A9D2-5D619C7E94CC}">
      <dsp:nvSpPr>
        <dsp:cNvPr id="0" name=""/>
        <dsp:cNvSpPr/>
      </dsp:nvSpPr>
      <dsp:spPr>
        <a:xfrm>
          <a:off x="0" y="1011777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D89C2C-86C8-48DF-BFC0-363768422501}">
      <dsp:nvSpPr>
        <dsp:cNvPr id="0" name=""/>
        <dsp:cNvSpPr/>
      </dsp:nvSpPr>
      <dsp:spPr>
        <a:xfrm>
          <a:off x="0" y="1011777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(c) design and implementation of any financial information system;</a:t>
          </a:r>
          <a:endParaRPr lang="en-US" sz="2400" kern="1200"/>
        </a:p>
      </dsp:txBody>
      <dsp:txXfrm>
        <a:off x="0" y="1011777"/>
        <a:ext cx="9843404" cy="505610"/>
      </dsp:txXfrm>
    </dsp:sp>
    <dsp:sp modelId="{4C8E1AD7-DBE5-46CD-A918-DFDEA709492D}">
      <dsp:nvSpPr>
        <dsp:cNvPr id="0" name=""/>
        <dsp:cNvSpPr/>
      </dsp:nvSpPr>
      <dsp:spPr>
        <a:xfrm>
          <a:off x="0" y="1517388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E570B-FEFF-4179-B6E2-C976A58E1735}">
      <dsp:nvSpPr>
        <dsp:cNvPr id="0" name=""/>
        <dsp:cNvSpPr/>
      </dsp:nvSpPr>
      <dsp:spPr>
        <a:xfrm>
          <a:off x="0" y="1517388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(d) actuarial services; </a:t>
          </a:r>
          <a:endParaRPr lang="en-US" sz="2400" kern="1200"/>
        </a:p>
      </dsp:txBody>
      <dsp:txXfrm>
        <a:off x="0" y="1517388"/>
        <a:ext cx="9843404" cy="505610"/>
      </dsp:txXfrm>
    </dsp:sp>
    <dsp:sp modelId="{F10F1E15-7E90-4893-A3C2-FF4B02B015B1}">
      <dsp:nvSpPr>
        <dsp:cNvPr id="0" name=""/>
        <dsp:cNvSpPr/>
      </dsp:nvSpPr>
      <dsp:spPr>
        <a:xfrm>
          <a:off x="0" y="2022999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7C100-E523-4C26-B11C-536AFF859083}">
      <dsp:nvSpPr>
        <dsp:cNvPr id="0" name=""/>
        <dsp:cNvSpPr/>
      </dsp:nvSpPr>
      <dsp:spPr>
        <a:xfrm>
          <a:off x="0" y="2022999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(e) investment advisory services; </a:t>
          </a:r>
          <a:endParaRPr lang="en-US" sz="2400" kern="1200"/>
        </a:p>
      </dsp:txBody>
      <dsp:txXfrm>
        <a:off x="0" y="2022999"/>
        <a:ext cx="9843404" cy="505610"/>
      </dsp:txXfrm>
    </dsp:sp>
    <dsp:sp modelId="{C3E389AA-AD56-4152-9A40-40E50C42DF9B}">
      <dsp:nvSpPr>
        <dsp:cNvPr id="0" name=""/>
        <dsp:cNvSpPr/>
      </dsp:nvSpPr>
      <dsp:spPr>
        <a:xfrm>
          <a:off x="0" y="2528609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255A84-061F-4259-8A80-C7331658E722}">
      <dsp:nvSpPr>
        <dsp:cNvPr id="0" name=""/>
        <dsp:cNvSpPr/>
      </dsp:nvSpPr>
      <dsp:spPr>
        <a:xfrm>
          <a:off x="0" y="2528609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(f) investment banking services; </a:t>
          </a:r>
          <a:endParaRPr lang="en-US" sz="2400" kern="1200"/>
        </a:p>
      </dsp:txBody>
      <dsp:txXfrm>
        <a:off x="0" y="2528609"/>
        <a:ext cx="9843404" cy="505610"/>
      </dsp:txXfrm>
    </dsp:sp>
    <dsp:sp modelId="{7074CE34-8B83-468B-9E28-B09F0F651EEC}">
      <dsp:nvSpPr>
        <dsp:cNvPr id="0" name=""/>
        <dsp:cNvSpPr/>
      </dsp:nvSpPr>
      <dsp:spPr>
        <a:xfrm>
          <a:off x="0" y="3034220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0758C-FF4E-4896-B808-E5322E010E2A}">
      <dsp:nvSpPr>
        <dsp:cNvPr id="0" name=""/>
        <dsp:cNvSpPr/>
      </dsp:nvSpPr>
      <dsp:spPr>
        <a:xfrm>
          <a:off x="0" y="3034220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(g) rendering of outsourced financial services; </a:t>
          </a:r>
          <a:endParaRPr lang="en-US" sz="2400" kern="1200"/>
        </a:p>
      </dsp:txBody>
      <dsp:txXfrm>
        <a:off x="0" y="3034220"/>
        <a:ext cx="9843404" cy="505610"/>
      </dsp:txXfrm>
    </dsp:sp>
    <dsp:sp modelId="{B2866DB4-261A-4824-91F2-337DE9476115}">
      <dsp:nvSpPr>
        <dsp:cNvPr id="0" name=""/>
        <dsp:cNvSpPr/>
      </dsp:nvSpPr>
      <dsp:spPr>
        <a:xfrm>
          <a:off x="0" y="3539831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1F32C-E983-4D59-BA9E-EB68D20C8285}">
      <dsp:nvSpPr>
        <dsp:cNvPr id="0" name=""/>
        <dsp:cNvSpPr/>
      </dsp:nvSpPr>
      <dsp:spPr>
        <a:xfrm>
          <a:off x="0" y="3539831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(h) management services; and </a:t>
          </a:r>
          <a:endParaRPr lang="en-US" sz="2400" kern="1200"/>
        </a:p>
      </dsp:txBody>
      <dsp:txXfrm>
        <a:off x="0" y="3539831"/>
        <a:ext cx="9843404" cy="505610"/>
      </dsp:txXfrm>
    </dsp:sp>
    <dsp:sp modelId="{13C885E8-A8B4-4598-A3F8-46AE76A74B58}">
      <dsp:nvSpPr>
        <dsp:cNvPr id="0" name=""/>
        <dsp:cNvSpPr/>
      </dsp:nvSpPr>
      <dsp:spPr>
        <a:xfrm>
          <a:off x="0" y="4045442"/>
          <a:ext cx="98434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6404F-8780-4EEC-B717-544DB855EE87}">
      <dsp:nvSpPr>
        <dsp:cNvPr id="0" name=""/>
        <dsp:cNvSpPr/>
      </dsp:nvSpPr>
      <dsp:spPr>
        <a:xfrm>
          <a:off x="0" y="4045442"/>
          <a:ext cx="9843404" cy="50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(i) services prescribed under the Rules</a:t>
          </a:r>
          <a:endParaRPr lang="en-US" sz="2400" kern="1200"/>
        </a:p>
      </dsp:txBody>
      <dsp:txXfrm>
        <a:off x="0" y="4045442"/>
        <a:ext cx="9843404" cy="505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28238-2D66-416D-9179-75F537AAC68B}" type="datetimeFigureOut">
              <a:rPr lang="en-US" smtClean="0"/>
              <a:t>7/5/24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7D478-43FB-4478-BB3A-D9C6478D4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0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F38E7A70-C112-2481-0BDE-C1934535DF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0AA31D4B-AA43-646E-3A31-67DA03ECB7A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IN" altLang="en-US"/>
              <a:t>Let’s explore each threat in detail and have a look at examples respectively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D478-43FB-4478-BB3A-D9C6478D4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154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1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8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55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2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0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59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6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9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2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8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982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12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5950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52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19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58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81125" y="1841957"/>
            <a:ext cx="4407535" cy="384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75628" y="1465046"/>
            <a:ext cx="5093334" cy="4684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231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8B9E3-1849-4C3A-A99F-0C11451C12E1}" type="datetimeFigureOut">
              <a:rPr lang="en-US" smtClean="0"/>
              <a:t>7/5/24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CBD0BAB-BE47-4701-B68F-9192F7FD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0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shellydeepa@yahoo.co.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6C888-A3B2-9ED6-CDAB-F198877F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042" y="745451"/>
            <a:ext cx="7644627" cy="25570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Tryst Between Ethics and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C4D7F-B9AC-0ADC-8282-B4807B9D6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0149" y="3429000"/>
            <a:ext cx="7644627" cy="2331938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Seminar Code of Ethics</a:t>
            </a:r>
          </a:p>
          <a:p>
            <a:pPr algn="ctr"/>
            <a:r>
              <a:rPr lang="en-US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Trichur Branch of SIRC of ICAI, July 5</a:t>
            </a:r>
            <a:r>
              <a:rPr lang="en-US" b="1" kern="1200" baseline="300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th</a:t>
            </a:r>
            <a:r>
              <a:rPr lang="en-US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 2024</a:t>
            </a:r>
          </a:p>
          <a:p>
            <a:pPr algn="r"/>
            <a:endParaRPr lang="en-US" kern="1200" dirty="0">
              <a:solidFill>
                <a:srgbClr val="00B0F0"/>
              </a:solidFill>
              <a:latin typeface="+mn-lt"/>
              <a:ea typeface="+mn-ea"/>
              <a:cs typeface="+mn-cs"/>
            </a:endParaRPr>
          </a:p>
          <a:p>
            <a:pPr algn="r"/>
            <a:endParaRPr lang="en-US" kern="1200" dirty="0">
              <a:solidFill>
                <a:srgbClr val="00B0F0"/>
              </a:solidFill>
              <a:latin typeface="+mn-lt"/>
              <a:ea typeface="+mn-ea"/>
              <a:cs typeface="+mn-cs"/>
            </a:endParaRPr>
          </a:p>
          <a:p>
            <a:pPr algn="r"/>
            <a:r>
              <a:rPr lang="en-US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CA. Deepa Varghese</a:t>
            </a:r>
          </a:p>
        </p:txBody>
      </p:sp>
    </p:spTree>
    <p:extLst>
      <p:ext uri="{BB962C8B-B14F-4D97-AF65-F5344CB8AC3E}">
        <p14:creationId xmlns:p14="http://schemas.microsoft.com/office/powerpoint/2010/main" val="2751617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86670-D050-DD9A-BFA3-38D84A397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IN" dirty="0"/>
              <a:t>Professional Ethics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EB3CF-EB37-75FE-DF93-26994E8B0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>
                <a:ea typeface="Century Gothic" panose="020B0502020202020204" pitchFamily="34" charset="0"/>
                <a:cs typeface="Arial" panose="020B0604020202020204" pitchFamily="34" charset="0"/>
                <a:sym typeface="Roboto" panose="02000000000000000000" pitchFamily="2" charset="0"/>
              </a:rPr>
              <a:t>A CA is expected to be at the cutting edge of trust and integrity</a:t>
            </a:r>
          </a:p>
          <a:p>
            <a:pPr marL="0" indent="0">
              <a:buNone/>
            </a:pPr>
            <a:endParaRPr lang="en-US" altLang="en-US" dirty="0">
              <a:cs typeface="Arial" panose="020B0604020202020204" pitchFamily="34" charset="0"/>
              <a:sym typeface="Roboto" panose="02000000000000000000" pitchFamily="2" charset="0"/>
            </a:endParaRPr>
          </a:p>
          <a:p>
            <a:pPr marL="0" indent="0">
              <a:buNone/>
            </a:pPr>
            <a:endParaRPr lang="en-US" altLang="en-US" dirty="0">
              <a:cs typeface="Arial" panose="020B0604020202020204" pitchFamily="34" charset="0"/>
              <a:sym typeface="Roboto" panose="02000000000000000000" pitchFamily="2" charset="0"/>
            </a:endParaRPr>
          </a:p>
          <a:p>
            <a:pPr marL="0" indent="0">
              <a:buNone/>
            </a:pPr>
            <a:r>
              <a:rPr lang="en-US" altLang="en-US" dirty="0">
                <a:cs typeface="Arial" panose="020B0604020202020204" pitchFamily="34" charset="0"/>
                <a:sym typeface="Roboto" panose="02000000000000000000" pitchFamily="2" charset="0"/>
              </a:rPr>
              <a:t>Moral principles expected of a professional in the discharge of professional responsibilities</a:t>
            </a:r>
          </a:p>
          <a:p>
            <a:pPr marL="0" indent="0">
              <a:buNone/>
            </a:pPr>
            <a:endParaRPr lang="en-US" altLang="en-US" dirty="0">
              <a:cs typeface="Arial" panose="020B0604020202020204" pitchFamily="34" charset="0"/>
              <a:sym typeface="Roboto" panose="02000000000000000000" pitchFamily="2" charset="0"/>
            </a:endParaRPr>
          </a:p>
          <a:p>
            <a:pPr marL="0" indent="0">
              <a:buNone/>
            </a:pPr>
            <a:endParaRPr lang="en-US" altLang="en-US" dirty="0">
              <a:cs typeface="Arial" panose="020B0604020202020204" pitchFamily="34" charset="0"/>
              <a:sym typeface="Roboto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7" name="Graphic 6" descr="Education">
            <a:extLst>
              <a:ext uri="{FF2B5EF4-FFF2-40B4-BE49-F238E27FC236}">
                <a16:creationId xmlns:a16="http://schemas.microsoft.com/office/drawing/2014/main" id="{B71C2494-488E-AC59-FECC-40265C434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3950" y="1027906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95363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3C070D-F658-A017-E48B-ED9E214F3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23" y="357953"/>
            <a:ext cx="10507494" cy="614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4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03584-D1E3-44DE-735B-1C269CED5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444" y="309369"/>
            <a:ext cx="8684941" cy="1325563"/>
          </a:xfrm>
        </p:spPr>
        <p:txBody>
          <a:bodyPr>
            <a:normAutofit/>
          </a:bodyPr>
          <a:lstStyle/>
          <a:p>
            <a:r>
              <a:rPr lang="en-IN" dirty="0"/>
              <a:t>Code of Ethics, 2019 </a:t>
            </a:r>
            <a:r>
              <a:rPr lang="en-IN" dirty="0" err="1"/>
              <a:t>w.e.f</a:t>
            </a:r>
            <a:r>
              <a:rPr lang="en-IN" dirty="0"/>
              <a:t> 1.4.2020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8AA7A-C64A-9A4C-BF13-20BC392A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102" y="1922901"/>
            <a:ext cx="9103468" cy="435133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dirty="0"/>
              <a:t>Derived from Code of Ethics, 2018</a:t>
            </a:r>
          </a:p>
          <a:p>
            <a:pPr>
              <a:lnSpc>
                <a:spcPct val="200000"/>
              </a:lnSpc>
            </a:pPr>
            <a:r>
              <a:rPr lang="en-IN" dirty="0"/>
              <a:t>Issued by the International Ethics Standards Board for Accountants (IESBA) of International Federation of Accountants (IFAC)</a:t>
            </a:r>
          </a:p>
          <a:p>
            <a:pPr>
              <a:lnSpc>
                <a:spcPct val="200000"/>
              </a:lnSpc>
            </a:pPr>
            <a:r>
              <a:rPr lang="en-IN" dirty="0"/>
              <a:t>Sets out fundamental principles of ethics for professional accountants</a:t>
            </a:r>
          </a:p>
          <a:p>
            <a:pPr>
              <a:lnSpc>
                <a:spcPct val="200000"/>
              </a:lnSpc>
            </a:pPr>
            <a:r>
              <a:rPr lang="en-IN" dirty="0"/>
              <a:t>Recognises the public interest responsibility of professionals</a:t>
            </a:r>
          </a:p>
          <a:p>
            <a:pPr>
              <a:lnSpc>
                <a:spcPct val="200000"/>
              </a:lnSpc>
            </a:pPr>
            <a:r>
              <a:rPr lang="en-IN" dirty="0"/>
              <a:t>Principles establish standards of behaviour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611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7058-9BC3-DAF3-F29D-75F51A6CF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50" y="434332"/>
            <a:ext cx="9487829" cy="1466358"/>
          </a:xfrm>
        </p:spPr>
        <p:txBody>
          <a:bodyPr>
            <a:normAutofit fontScale="90000"/>
          </a:bodyPr>
          <a:lstStyle/>
          <a:p>
            <a:r>
              <a:rPr lang="en-IN" sz="5200" dirty="0"/>
              <a:t>Code of Ethics, 2019 – 3 Volumes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1FDB16D-0179-CD85-4111-BD60E662C6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805302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879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3170" y="349395"/>
            <a:ext cx="9873669" cy="1003694"/>
          </a:xfrm>
          <a:prstGeom prst="rect">
            <a:avLst/>
          </a:prstGeom>
        </p:spPr>
        <p:txBody>
          <a:bodyPr vert="horz" wrap="square" lIns="0" tIns="18627" rIns="0" bIns="0" rtlCol="0" anchor="t">
            <a:spAutoFit/>
          </a:bodyPr>
          <a:lstStyle/>
          <a:p>
            <a:pPr marL="1207316" marR="272620" algn="ctr">
              <a:spcBef>
                <a:spcPts val="147"/>
              </a:spcBef>
              <a:tabLst>
                <a:tab pos="5750416" algn="l"/>
              </a:tabLst>
            </a:pPr>
            <a:r>
              <a:rPr sz="3200" spc="-53" dirty="0"/>
              <a:t>Overview</a:t>
            </a:r>
            <a:r>
              <a:rPr sz="3200" spc="-80" dirty="0"/>
              <a:t> </a:t>
            </a:r>
            <a:r>
              <a:rPr sz="3200" dirty="0"/>
              <a:t>of</a:t>
            </a:r>
            <a:r>
              <a:rPr sz="3200" spc="-27" dirty="0"/>
              <a:t> </a:t>
            </a:r>
            <a:r>
              <a:rPr sz="3200" dirty="0"/>
              <a:t>the</a:t>
            </a:r>
            <a:r>
              <a:rPr sz="3200" spc="-47" dirty="0"/>
              <a:t> </a:t>
            </a:r>
            <a:r>
              <a:rPr sz="3200" spc="-27" dirty="0"/>
              <a:t>structure</a:t>
            </a:r>
            <a:r>
              <a:rPr sz="3200" spc="-73" dirty="0"/>
              <a:t> </a:t>
            </a:r>
            <a:r>
              <a:rPr sz="3200" spc="-47" dirty="0"/>
              <a:t>of</a:t>
            </a:r>
            <a:r>
              <a:rPr sz="3200" dirty="0"/>
              <a:t>	</a:t>
            </a:r>
            <a:br>
              <a:rPr lang="en-IN" sz="3200" dirty="0"/>
            </a:br>
            <a:r>
              <a:rPr sz="3200" spc="-33" dirty="0"/>
              <a:t>Code</a:t>
            </a:r>
            <a:r>
              <a:rPr sz="3200" spc="-60" dirty="0"/>
              <a:t> </a:t>
            </a:r>
            <a:r>
              <a:rPr sz="3200" dirty="0"/>
              <a:t>of</a:t>
            </a:r>
            <a:r>
              <a:rPr sz="3200" spc="-7" dirty="0"/>
              <a:t> </a:t>
            </a:r>
            <a:r>
              <a:rPr sz="3200" spc="-53" dirty="0"/>
              <a:t>Ethics, </a:t>
            </a:r>
            <a:r>
              <a:rPr sz="3200" spc="100" dirty="0"/>
              <a:t>2019</a:t>
            </a:r>
            <a:r>
              <a:rPr sz="3200" spc="-33" dirty="0"/>
              <a:t> </a:t>
            </a:r>
            <a:r>
              <a:rPr sz="3200" spc="-13" dirty="0"/>
              <a:t>(Volume-</a:t>
            </a:r>
            <a:r>
              <a:rPr sz="3200" spc="47" dirty="0"/>
              <a:t>I)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11798808" y="6245285"/>
            <a:ext cx="23706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33" dirty="0">
                <a:solidFill>
                  <a:srgbClr val="FFFFFF"/>
                </a:solidFill>
                <a:latin typeface="Arial Narrow"/>
                <a:cs typeface="Arial Narrow"/>
              </a:rPr>
              <a:t>15</a:t>
            </a:r>
            <a:endParaRPr sz="1600">
              <a:latin typeface="Arial Narrow"/>
              <a:cs typeface="Arial Narrow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7837" y="780299"/>
            <a:ext cx="510540" cy="508000"/>
            <a:chOff x="275877" y="585224"/>
            <a:chExt cx="382905" cy="381000"/>
          </a:xfrm>
        </p:grpSpPr>
        <p:sp>
          <p:nvSpPr>
            <p:cNvPr id="5" name="object 5"/>
            <p:cNvSpPr/>
            <p:nvPr/>
          </p:nvSpPr>
          <p:spPr>
            <a:xfrm>
              <a:off x="281965" y="801623"/>
              <a:ext cx="158750" cy="158750"/>
            </a:xfrm>
            <a:custGeom>
              <a:avLst/>
              <a:gdLst/>
              <a:ahLst/>
              <a:cxnLst/>
              <a:rect l="l" t="t" r="r" b="b"/>
              <a:pathLst>
                <a:path w="158750" h="158750">
                  <a:moveTo>
                    <a:pt x="126149" y="0"/>
                  </a:moveTo>
                  <a:lnTo>
                    <a:pt x="11277" y="135381"/>
                  </a:lnTo>
                  <a:lnTo>
                    <a:pt x="0" y="158496"/>
                  </a:lnTo>
                  <a:lnTo>
                    <a:pt x="23075" y="147192"/>
                  </a:lnTo>
                  <a:lnTo>
                    <a:pt x="158445" y="32258"/>
                  </a:lnTo>
                  <a:lnTo>
                    <a:pt x="126149" y="0"/>
                  </a:lnTo>
                  <a:close/>
                </a:path>
              </a:pathLst>
            </a:custGeom>
            <a:ln w="12174">
              <a:solidFill>
                <a:srgbClr val="FF97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356" y="585224"/>
              <a:ext cx="160002" cy="16000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9877" y="647699"/>
              <a:ext cx="254635" cy="254635"/>
            </a:xfrm>
            <a:custGeom>
              <a:avLst/>
              <a:gdLst/>
              <a:ahLst/>
              <a:cxnLst/>
              <a:rect l="l" t="t" r="r" b="b"/>
              <a:pathLst>
                <a:path w="254634" h="254634">
                  <a:moveTo>
                    <a:pt x="168630" y="0"/>
                  </a:moveTo>
                  <a:lnTo>
                    <a:pt x="102196" y="66928"/>
                  </a:lnTo>
                  <a:lnTo>
                    <a:pt x="97078" y="64897"/>
                  </a:lnTo>
                  <a:lnTo>
                    <a:pt x="91973" y="62864"/>
                  </a:lnTo>
                  <a:lnTo>
                    <a:pt x="85826" y="60833"/>
                  </a:lnTo>
                  <a:lnTo>
                    <a:pt x="79705" y="59816"/>
                  </a:lnTo>
                  <a:lnTo>
                    <a:pt x="73075" y="58292"/>
                  </a:lnTo>
                  <a:lnTo>
                    <a:pt x="66421" y="57276"/>
                  </a:lnTo>
                  <a:lnTo>
                    <a:pt x="59766" y="56769"/>
                  </a:lnTo>
                  <a:lnTo>
                    <a:pt x="53136" y="56769"/>
                  </a:lnTo>
                  <a:lnTo>
                    <a:pt x="46989" y="56769"/>
                  </a:lnTo>
                  <a:lnTo>
                    <a:pt x="40868" y="57276"/>
                  </a:lnTo>
                  <a:lnTo>
                    <a:pt x="3060" y="73660"/>
                  </a:lnTo>
                  <a:lnTo>
                    <a:pt x="1524" y="75184"/>
                  </a:lnTo>
                  <a:lnTo>
                    <a:pt x="495" y="77215"/>
                  </a:lnTo>
                  <a:lnTo>
                    <a:pt x="0" y="79248"/>
                  </a:lnTo>
                  <a:lnTo>
                    <a:pt x="0" y="81787"/>
                  </a:lnTo>
                  <a:lnTo>
                    <a:pt x="0" y="83820"/>
                  </a:lnTo>
                  <a:lnTo>
                    <a:pt x="495" y="85851"/>
                  </a:lnTo>
                  <a:lnTo>
                    <a:pt x="1524" y="87884"/>
                  </a:lnTo>
                  <a:lnTo>
                    <a:pt x="3060" y="89915"/>
                  </a:lnTo>
                  <a:lnTo>
                    <a:pt x="164528" y="251460"/>
                  </a:lnTo>
                  <a:lnTo>
                    <a:pt x="166585" y="252984"/>
                  </a:lnTo>
                  <a:lnTo>
                    <a:pt x="168630" y="254000"/>
                  </a:lnTo>
                  <a:lnTo>
                    <a:pt x="170662" y="254508"/>
                  </a:lnTo>
                  <a:lnTo>
                    <a:pt x="172720" y="254508"/>
                  </a:lnTo>
                  <a:lnTo>
                    <a:pt x="175272" y="254508"/>
                  </a:lnTo>
                  <a:lnTo>
                    <a:pt x="177317" y="254000"/>
                  </a:lnTo>
                  <a:lnTo>
                    <a:pt x="179349" y="252984"/>
                  </a:lnTo>
                  <a:lnTo>
                    <a:pt x="180873" y="251460"/>
                  </a:lnTo>
                  <a:lnTo>
                    <a:pt x="197243" y="213613"/>
                  </a:lnTo>
                  <a:lnTo>
                    <a:pt x="197751" y="207517"/>
                  </a:lnTo>
                  <a:lnTo>
                    <a:pt x="197751" y="201422"/>
                  </a:lnTo>
                  <a:lnTo>
                    <a:pt x="197751" y="194690"/>
                  </a:lnTo>
                  <a:lnTo>
                    <a:pt x="197243" y="188087"/>
                  </a:lnTo>
                  <a:lnTo>
                    <a:pt x="196215" y="181483"/>
                  </a:lnTo>
                  <a:lnTo>
                    <a:pt x="194690" y="174751"/>
                  </a:lnTo>
                  <a:lnTo>
                    <a:pt x="193662" y="168655"/>
                  </a:lnTo>
                  <a:lnTo>
                    <a:pt x="191617" y="162560"/>
                  </a:lnTo>
                  <a:lnTo>
                    <a:pt x="189560" y="157352"/>
                  </a:lnTo>
                  <a:lnTo>
                    <a:pt x="187528" y="152273"/>
                  </a:lnTo>
                  <a:lnTo>
                    <a:pt x="254482" y="85851"/>
                  </a:lnTo>
                </a:path>
                <a:path w="254634" h="254634">
                  <a:moveTo>
                    <a:pt x="117348" y="76200"/>
                  </a:moveTo>
                  <a:lnTo>
                    <a:pt x="158470" y="35051"/>
                  </a:lnTo>
                </a:path>
              </a:pathLst>
            </a:custGeom>
            <a:ln w="12174">
              <a:solidFill>
                <a:srgbClr val="FF97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48704" y="306320"/>
            <a:ext cx="11302153" cy="2335107"/>
            <a:chOff x="527558" y="330708"/>
            <a:chExt cx="8476615" cy="17513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08976" y="330708"/>
              <a:ext cx="1194784" cy="11811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40258" y="1512569"/>
              <a:ext cx="7688580" cy="556260"/>
            </a:xfrm>
            <a:custGeom>
              <a:avLst/>
              <a:gdLst/>
              <a:ahLst/>
              <a:cxnLst/>
              <a:rect l="l" t="t" r="r" b="b"/>
              <a:pathLst>
                <a:path w="7688580" h="556260">
                  <a:moveTo>
                    <a:pt x="0" y="92709"/>
                  </a:moveTo>
                  <a:lnTo>
                    <a:pt x="7285" y="56632"/>
                  </a:lnTo>
                  <a:lnTo>
                    <a:pt x="27152" y="27162"/>
                  </a:lnTo>
                  <a:lnTo>
                    <a:pt x="56621" y="7288"/>
                  </a:lnTo>
                  <a:lnTo>
                    <a:pt x="92710" y="0"/>
                  </a:lnTo>
                  <a:lnTo>
                    <a:pt x="7595870" y="0"/>
                  </a:lnTo>
                  <a:lnTo>
                    <a:pt x="7631947" y="7288"/>
                  </a:lnTo>
                  <a:lnTo>
                    <a:pt x="7661417" y="27162"/>
                  </a:lnTo>
                  <a:lnTo>
                    <a:pt x="7681291" y="56632"/>
                  </a:lnTo>
                  <a:lnTo>
                    <a:pt x="7688580" y="92709"/>
                  </a:lnTo>
                  <a:lnTo>
                    <a:pt x="7688580" y="463549"/>
                  </a:lnTo>
                  <a:lnTo>
                    <a:pt x="7681291" y="499627"/>
                  </a:lnTo>
                  <a:lnTo>
                    <a:pt x="7661417" y="529097"/>
                  </a:lnTo>
                  <a:lnTo>
                    <a:pt x="7631947" y="548971"/>
                  </a:lnTo>
                  <a:lnTo>
                    <a:pt x="7595870" y="556259"/>
                  </a:lnTo>
                  <a:lnTo>
                    <a:pt x="92710" y="556259"/>
                  </a:lnTo>
                  <a:lnTo>
                    <a:pt x="56621" y="548971"/>
                  </a:lnTo>
                  <a:lnTo>
                    <a:pt x="27152" y="529097"/>
                  </a:lnTo>
                  <a:lnTo>
                    <a:pt x="7285" y="499627"/>
                  </a:lnTo>
                  <a:lnTo>
                    <a:pt x="0" y="463549"/>
                  </a:lnTo>
                  <a:lnTo>
                    <a:pt x="0" y="92709"/>
                  </a:lnTo>
                  <a:close/>
                </a:path>
              </a:pathLst>
            </a:custGeom>
            <a:ln w="25400">
              <a:solidFill>
                <a:srgbClr val="3E5278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00173" y="1963797"/>
            <a:ext cx="6191673" cy="513881"/>
          </a:xfrm>
          <a:prstGeom prst="rect">
            <a:avLst/>
          </a:prstGeom>
        </p:spPr>
        <p:txBody>
          <a:bodyPr vert="horz" wrap="square" lIns="0" tIns="46567" rIns="0" bIns="0" rtlCol="0">
            <a:spAutoFit/>
          </a:bodyPr>
          <a:lstStyle/>
          <a:p>
            <a:pPr marL="1693" algn="ctr">
              <a:spcBef>
                <a:spcPts val="367"/>
              </a:spcBef>
            </a:pP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Part</a:t>
            </a:r>
            <a:r>
              <a:rPr sz="1600" b="1" spc="-4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1</a:t>
            </a:r>
            <a:r>
              <a:rPr sz="1600" b="1" spc="-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(Applicable</a:t>
            </a:r>
            <a:r>
              <a:rPr sz="1600" b="1" spc="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to</a:t>
            </a:r>
            <a:r>
              <a:rPr sz="1600" b="1" spc="-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all</a:t>
            </a:r>
            <a:r>
              <a:rPr sz="1600" b="1" spc="-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Professional</a:t>
            </a:r>
            <a:r>
              <a:rPr sz="1600" b="1" spc="-2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426193"/>
                </a:solidFill>
                <a:latin typeface="Arial"/>
                <a:cs typeface="Arial"/>
              </a:rPr>
              <a:t>Accountants)</a:t>
            </a:r>
            <a:endParaRPr sz="1600">
              <a:latin typeface="Arial"/>
              <a:cs typeface="Arial"/>
            </a:endParaRPr>
          </a:p>
          <a:p>
            <a:pPr algn="ctr">
              <a:spcBef>
                <a:spcPts val="220"/>
              </a:spcBef>
            </a:pP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Complying</a:t>
            </a:r>
            <a:r>
              <a:rPr sz="1267" b="1" spc="14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with</a:t>
            </a:r>
            <a:r>
              <a:rPr sz="1267" b="1" spc="5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the</a:t>
            </a:r>
            <a:r>
              <a:rPr sz="1267" b="1" spc="8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Code,</a:t>
            </a:r>
            <a:r>
              <a:rPr sz="1267" b="1" spc="12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Fundamental</a:t>
            </a:r>
            <a:r>
              <a:rPr sz="1267" b="1" spc="14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Principles</a:t>
            </a:r>
            <a:r>
              <a:rPr sz="1267" b="1" spc="7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and</a:t>
            </a:r>
            <a:r>
              <a:rPr sz="1267" b="1" spc="7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Conceptual</a:t>
            </a:r>
            <a:r>
              <a:rPr sz="1267" b="1" spc="1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spc="-13" dirty="0">
                <a:solidFill>
                  <a:srgbClr val="426193"/>
                </a:solidFill>
                <a:latin typeface="Arial"/>
                <a:cs typeface="Arial"/>
              </a:rPr>
              <a:t>Framework</a:t>
            </a:r>
            <a:endParaRPr sz="1267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0345" y="2805176"/>
            <a:ext cx="4941993" cy="1004147"/>
          </a:xfrm>
          <a:custGeom>
            <a:avLst/>
            <a:gdLst/>
            <a:ahLst/>
            <a:cxnLst/>
            <a:rect l="l" t="t" r="r" b="b"/>
            <a:pathLst>
              <a:path w="3706495" h="753110">
                <a:moveTo>
                  <a:pt x="0" y="125475"/>
                </a:moveTo>
                <a:lnTo>
                  <a:pt x="9861" y="76616"/>
                </a:lnTo>
                <a:lnTo>
                  <a:pt x="36753" y="36734"/>
                </a:lnTo>
                <a:lnTo>
                  <a:pt x="76638" y="9854"/>
                </a:lnTo>
                <a:lnTo>
                  <a:pt x="125476" y="0"/>
                </a:lnTo>
                <a:lnTo>
                  <a:pt x="3580891" y="0"/>
                </a:lnTo>
                <a:lnTo>
                  <a:pt x="3629751" y="9854"/>
                </a:lnTo>
                <a:lnTo>
                  <a:pt x="3669633" y="36734"/>
                </a:lnTo>
                <a:lnTo>
                  <a:pt x="3696513" y="76616"/>
                </a:lnTo>
                <a:lnTo>
                  <a:pt x="3706367" y="125475"/>
                </a:lnTo>
                <a:lnTo>
                  <a:pt x="3706367" y="627380"/>
                </a:lnTo>
                <a:lnTo>
                  <a:pt x="3696513" y="676239"/>
                </a:lnTo>
                <a:lnTo>
                  <a:pt x="3669633" y="716121"/>
                </a:lnTo>
                <a:lnTo>
                  <a:pt x="3629751" y="743001"/>
                </a:lnTo>
                <a:lnTo>
                  <a:pt x="3580891" y="752856"/>
                </a:lnTo>
                <a:lnTo>
                  <a:pt x="125476" y="752856"/>
                </a:lnTo>
                <a:lnTo>
                  <a:pt x="76638" y="743001"/>
                </a:lnTo>
                <a:lnTo>
                  <a:pt x="36753" y="716121"/>
                </a:lnTo>
                <a:lnTo>
                  <a:pt x="9861" y="676239"/>
                </a:lnTo>
                <a:lnTo>
                  <a:pt x="0" y="627380"/>
                </a:lnTo>
                <a:lnTo>
                  <a:pt x="0" y="125475"/>
                </a:lnTo>
                <a:close/>
              </a:path>
            </a:pathLst>
          </a:custGeom>
          <a:ln w="25399">
            <a:solidFill>
              <a:srgbClr val="3E5278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1842347" y="3022468"/>
            <a:ext cx="3040380" cy="513881"/>
          </a:xfrm>
          <a:prstGeom prst="rect">
            <a:avLst/>
          </a:prstGeom>
        </p:spPr>
        <p:txBody>
          <a:bodyPr vert="horz" wrap="square" lIns="0" tIns="46567" rIns="0" bIns="0" rtlCol="0">
            <a:spAutoFit/>
          </a:bodyPr>
          <a:lstStyle/>
          <a:p>
            <a:pPr marR="30479" algn="ctr">
              <a:spcBef>
                <a:spcPts val="367"/>
              </a:spcBef>
            </a:pP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Part</a:t>
            </a:r>
            <a:r>
              <a:rPr sz="1600" b="1" spc="-2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spc="-67" dirty="0">
                <a:solidFill>
                  <a:srgbClr val="426193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algn="ctr">
              <a:spcBef>
                <a:spcPts val="220"/>
              </a:spcBef>
            </a:pP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Professional</a:t>
            </a:r>
            <a:r>
              <a:rPr sz="1267" b="1" spc="9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Accountants</a:t>
            </a:r>
            <a:r>
              <a:rPr sz="1267" b="1" spc="16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in</a:t>
            </a:r>
            <a:r>
              <a:rPr sz="1267" b="1" spc="8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spc="-13" dirty="0">
                <a:solidFill>
                  <a:srgbClr val="426193"/>
                </a:solidFill>
                <a:latin typeface="Arial"/>
                <a:cs typeface="Arial"/>
              </a:rPr>
              <a:t>Business</a:t>
            </a:r>
            <a:endParaRPr sz="1267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76695" y="2805176"/>
            <a:ext cx="4893733" cy="1004147"/>
          </a:xfrm>
          <a:custGeom>
            <a:avLst/>
            <a:gdLst/>
            <a:ahLst/>
            <a:cxnLst/>
            <a:rect l="l" t="t" r="r" b="b"/>
            <a:pathLst>
              <a:path w="3670300" h="753110">
                <a:moveTo>
                  <a:pt x="0" y="125475"/>
                </a:moveTo>
                <a:lnTo>
                  <a:pt x="9854" y="76616"/>
                </a:lnTo>
                <a:lnTo>
                  <a:pt x="36734" y="36734"/>
                </a:lnTo>
                <a:lnTo>
                  <a:pt x="76616" y="9854"/>
                </a:lnTo>
                <a:lnTo>
                  <a:pt x="125475" y="0"/>
                </a:lnTo>
                <a:lnTo>
                  <a:pt x="3544316" y="0"/>
                </a:lnTo>
                <a:lnTo>
                  <a:pt x="3593175" y="9854"/>
                </a:lnTo>
                <a:lnTo>
                  <a:pt x="3633057" y="36734"/>
                </a:lnTo>
                <a:lnTo>
                  <a:pt x="3659937" y="76616"/>
                </a:lnTo>
                <a:lnTo>
                  <a:pt x="3669792" y="125475"/>
                </a:lnTo>
                <a:lnTo>
                  <a:pt x="3669792" y="627380"/>
                </a:lnTo>
                <a:lnTo>
                  <a:pt x="3659937" y="676239"/>
                </a:lnTo>
                <a:lnTo>
                  <a:pt x="3633057" y="716121"/>
                </a:lnTo>
                <a:lnTo>
                  <a:pt x="3593175" y="743001"/>
                </a:lnTo>
                <a:lnTo>
                  <a:pt x="3544316" y="752856"/>
                </a:lnTo>
                <a:lnTo>
                  <a:pt x="125475" y="752856"/>
                </a:lnTo>
                <a:lnTo>
                  <a:pt x="76616" y="743001"/>
                </a:lnTo>
                <a:lnTo>
                  <a:pt x="36734" y="716121"/>
                </a:lnTo>
                <a:lnTo>
                  <a:pt x="9854" y="676239"/>
                </a:lnTo>
                <a:lnTo>
                  <a:pt x="0" y="627380"/>
                </a:lnTo>
                <a:lnTo>
                  <a:pt x="0" y="125475"/>
                </a:lnTo>
                <a:close/>
              </a:path>
            </a:pathLst>
          </a:custGeom>
          <a:ln w="25399">
            <a:solidFill>
              <a:srgbClr val="3E5278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15"/>
          <p:cNvSpPr txBox="1"/>
          <p:nvPr/>
        </p:nvSpPr>
        <p:spPr>
          <a:xfrm>
            <a:off x="6774348" y="3022468"/>
            <a:ext cx="3496733" cy="513881"/>
          </a:xfrm>
          <a:prstGeom prst="rect">
            <a:avLst/>
          </a:prstGeom>
        </p:spPr>
        <p:txBody>
          <a:bodyPr vert="horz" wrap="square" lIns="0" tIns="46567" rIns="0" bIns="0" rtlCol="0">
            <a:spAutoFit/>
          </a:bodyPr>
          <a:lstStyle/>
          <a:p>
            <a:pPr marL="3387" algn="ctr">
              <a:spcBef>
                <a:spcPts val="367"/>
              </a:spcBef>
            </a:pP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Part</a:t>
            </a:r>
            <a:r>
              <a:rPr sz="1600" b="1" spc="-2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spc="-67" dirty="0">
                <a:solidFill>
                  <a:srgbClr val="426193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  <a:p>
            <a:pPr algn="ctr">
              <a:spcBef>
                <a:spcPts val="220"/>
              </a:spcBef>
            </a:pP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Professional</a:t>
            </a:r>
            <a:r>
              <a:rPr sz="1267" b="1" spc="9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Accountants</a:t>
            </a:r>
            <a:r>
              <a:rPr sz="1267" b="1" spc="16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in</a:t>
            </a:r>
            <a:r>
              <a:rPr sz="1267" b="1" spc="8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dirty="0">
                <a:solidFill>
                  <a:srgbClr val="426193"/>
                </a:solidFill>
                <a:latin typeface="Arial"/>
                <a:cs typeface="Arial"/>
              </a:rPr>
              <a:t>Public</a:t>
            </a:r>
            <a:r>
              <a:rPr sz="1267" b="1" spc="10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b="1" spc="-13" dirty="0">
                <a:solidFill>
                  <a:srgbClr val="426193"/>
                </a:solidFill>
                <a:latin typeface="Arial"/>
                <a:cs typeface="Arial"/>
              </a:rPr>
              <a:t>Practice</a:t>
            </a:r>
            <a:endParaRPr sz="1267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44490" y="4075902"/>
            <a:ext cx="4893733" cy="1625600"/>
          </a:xfrm>
          <a:custGeom>
            <a:avLst/>
            <a:gdLst/>
            <a:ahLst/>
            <a:cxnLst/>
            <a:rect l="l" t="t" r="r" b="b"/>
            <a:pathLst>
              <a:path w="3670300" h="1219200">
                <a:moveTo>
                  <a:pt x="0" y="203200"/>
                </a:moveTo>
                <a:lnTo>
                  <a:pt x="5364" y="156594"/>
                </a:lnTo>
                <a:lnTo>
                  <a:pt x="20645" y="113818"/>
                </a:lnTo>
                <a:lnTo>
                  <a:pt x="44626" y="76090"/>
                </a:lnTo>
                <a:lnTo>
                  <a:pt x="76090" y="44626"/>
                </a:lnTo>
                <a:lnTo>
                  <a:pt x="113818" y="20645"/>
                </a:lnTo>
                <a:lnTo>
                  <a:pt x="156594" y="5364"/>
                </a:lnTo>
                <a:lnTo>
                  <a:pt x="203200" y="0"/>
                </a:lnTo>
                <a:lnTo>
                  <a:pt x="3466592" y="0"/>
                </a:lnTo>
                <a:lnTo>
                  <a:pt x="3513197" y="5364"/>
                </a:lnTo>
                <a:lnTo>
                  <a:pt x="3555973" y="20645"/>
                </a:lnTo>
                <a:lnTo>
                  <a:pt x="3593701" y="44626"/>
                </a:lnTo>
                <a:lnTo>
                  <a:pt x="3625165" y="76090"/>
                </a:lnTo>
                <a:lnTo>
                  <a:pt x="3649146" y="113818"/>
                </a:lnTo>
                <a:lnTo>
                  <a:pt x="3664427" y="156594"/>
                </a:lnTo>
                <a:lnTo>
                  <a:pt x="3669792" y="203200"/>
                </a:lnTo>
                <a:lnTo>
                  <a:pt x="3669792" y="1016000"/>
                </a:lnTo>
                <a:lnTo>
                  <a:pt x="3664427" y="1062589"/>
                </a:lnTo>
                <a:lnTo>
                  <a:pt x="3649146" y="1105359"/>
                </a:lnTo>
                <a:lnTo>
                  <a:pt x="3625165" y="1143088"/>
                </a:lnTo>
                <a:lnTo>
                  <a:pt x="3593701" y="1174557"/>
                </a:lnTo>
                <a:lnTo>
                  <a:pt x="3555973" y="1198545"/>
                </a:lnTo>
                <a:lnTo>
                  <a:pt x="3513197" y="1213832"/>
                </a:lnTo>
                <a:lnTo>
                  <a:pt x="3466592" y="1219200"/>
                </a:lnTo>
                <a:lnTo>
                  <a:pt x="203200" y="1219200"/>
                </a:lnTo>
                <a:lnTo>
                  <a:pt x="156594" y="1213832"/>
                </a:lnTo>
                <a:lnTo>
                  <a:pt x="113818" y="1198545"/>
                </a:lnTo>
                <a:lnTo>
                  <a:pt x="76090" y="1174557"/>
                </a:lnTo>
                <a:lnTo>
                  <a:pt x="44626" y="1143088"/>
                </a:lnTo>
                <a:lnTo>
                  <a:pt x="20645" y="1105359"/>
                </a:lnTo>
                <a:lnTo>
                  <a:pt x="5364" y="1062589"/>
                </a:lnTo>
                <a:lnTo>
                  <a:pt x="0" y="101600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3E5278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18" name="object 18"/>
          <p:cNvGrpSpPr/>
          <p:nvPr/>
        </p:nvGrpSpPr>
        <p:grpSpPr>
          <a:xfrm>
            <a:off x="656673" y="5996771"/>
            <a:ext cx="10330179" cy="702733"/>
            <a:chOff x="492505" y="4497578"/>
            <a:chExt cx="7747634" cy="527050"/>
          </a:xfrm>
        </p:grpSpPr>
        <p:sp>
          <p:nvSpPr>
            <p:cNvPr id="19" name="object 19"/>
            <p:cNvSpPr/>
            <p:nvPr/>
          </p:nvSpPr>
          <p:spPr>
            <a:xfrm>
              <a:off x="505205" y="4510278"/>
              <a:ext cx="7722234" cy="501650"/>
            </a:xfrm>
            <a:custGeom>
              <a:avLst/>
              <a:gdLst/>
              <a:ahLst/>
              <a:cxnLst/>
              <a:rect l="l" t="t" r="r" b="b"/>
              <a:pathLst>
                <a:path w="7722234" h="501650">
                  <a:moveTo>
                    <a:pt x="7638542" y="0"/>
                  </a:moveTo>
                  <a:lnTo>
                    <a:pt x="83565" y="0"/>
                  </a:lnTo>
                  <a:lnTo>
                    <a:pt x="51038" y="6567"/>
                  </a:lnTo>
                  <a:lnTo>
                    <a:pt x="24476" y="24476"/>
                  </a:lnTo>
                  <a:lnTo>
                    <a:pt x="6567" y="51038"/>
                  </a:lnTo>
                  <a:lnTo>
                    <a:pt x="0" y="83566"/>
                  </a:lnTo>
                  <a:lnTo>
                    <a:pt x="0" y="417830"/>
                  </a:lnTo>
                  <a:lnTo>
                    <a:pt x="6567" y="450357"/>
                  </a:lnTo>
                  <a:lnTo>
                    <a:pt x="24476" y="476919"/>
                  </a:lnTo>
                  <a:lnTo>
                    <a:pt x="51038" y="494828"/>
                  </a:lnTo>
                  <a:lnTo>
                    <a:pt x="83565" y="501396"/>
                  </a:lnTo>
                  <a:lnTo>
                    <a:pt x="7638542" y="501396"/>
                  </a:lnTo>
                  <a:lnTo>
                    <a:pt x="7671048" y="494828"/>
                  </a:lnTo>
                  <a:lnTo>
                    <a:pt x="7697612" y="476919"/>
                  </a:lnTo>
                  <a:lnTo>
                    <a:pt x="7715533" y="450357"/>
                  </a:lnTo>
                  <a:lnTo>
                    <a:pt x="7722108" y="417830"/>
                  </a:lnTo>
                  <a:lnTo>
                    <a:pt x="7722108" y="83566"/>
                  </a:lnTo>
                  <a:lnTo>
                    <a:pt x="7715533" y="51038"/>
                  </a:lnTo>
                  <a:lnTo>
                    <a:pt x="7697612" y="24476"/>
                  </a:lnTo>
                  <a:lnTo>
                    <a:pt x="7671048" y="6567"/>
                  </a:lnTo>
                  <a:lnTo>
                    <a:pt x="76385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505205" y="4510278"/>
              <a:ext cx="7722234" cy="501650"/>
            </a:xfrm>
            <a:custGeom>
              <a:avLst/>
              <a:gdLst/>
              <a:ahLst/>
              <a:cxnLst/>
              <a:rect l="l" t="t" r="r" b="b"/>
              <a:pathLst>
                <a:path w="7722234" h="501650">
                  <a:moveTo>
                    <a:pt x="0" y="83566"/>
                  </a:moveTo>
                  <a:lnTo>
                    <a:pt x="6567" y="51038"/>
                  </a:lnTo>
                  <a:lnTo>
                    <a:pt x="24476" y="24476"/>
                  </a:lnTo>
                  <a:lnTo>
                    <a:pt x="51038" y="6567"/>
                  </a:lnTo>
                  <a:lnTo>
                    <a:pt x="83565" y="0"/>
                  </a:lnTo>
                  <a:lnTo>
                    <a:pt x="7638542" y="0"/>
                  </a:lnTo>
                  <a:lnTo>
                    <a:pt x="7671048" y="6567"/>
                  </a:lnTo>
                  <a:lnTo>
                    <a:pt x="7697612" y="24476"/>
                  </a:lnTo>
                  <a:lnTo>
                    <a:pt x="7715533" y="51038"/>
                  </a:lnTo>
                  <a:lnTo>
                    <a:pt x="7722108" y="83566"/>
                  </a:lnTo>
                  <a:lnTo>
                    <a:pt x="7722108" y="417830"/>
                  </a:lnTo>
                  <a:lnTo>
                    <a:pt x="7715533" y="450357"/>
                  </a:lnTo>
                  <a:lnTo>
                    <a:pt x="7697612" y="476919"/>
                  </a:lnTo>
                  <a:lnTo>
                    <a:pt x="7671048" y="494828"/>
                  </a:lnTo>
                  <a:lnTo>
                    <a:pt x="7638542" y="501396"/>
                  </a:lnTo>
                  <a:lnTo>
                    <a:pt x="83565" y="501396"/>
                  </a:lnTo>
                  <a:lnTo>
                    <a:pt x="51038" y="494828"/>
                  </a:lnTo>
                  <a:lnTo>
                    <a:pt x="24476" y="476919"/>
                  </a:lnTo>
                  <a:lnTo>
                    <a:pt x="6567" y="450357"/>
                  </a:lnTo>
                  <a:lnTo>
                    <a:pt x="0" y="417830"/>
                  </a:lnTo>
                  <a:lnTo>
                    <a:pt x="0" y="83566"/>
                  </a:lnTo>
                  <a:close/>
                </a:path>
              </a:pathLst>
            </a:custGeom>
            <a:ln w="25400">
              <a:solidFill>
                <a:srgbClr val="3E5278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06244" y="6192452"/>
            <a:ext cx="1023027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01406" algn="ctr">
              <a:spcBef>
                <a:spcPts val="133"/>
              </a:spcBef>
            </a:pP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Glossary</a:t>
            </a:r>
            <a:r>
              <a:rPr sz="1600" b="1" spc="-7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(All</a:t>
            </a:r>
            <a:r>
              <a:rPr sz="1600" b="1" spc="2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Professional</a:t>
            </a:r>
            <a:r>
              <a:rPr sz="1600" b="1" spc="-6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426193"/>
                </a:solidFill>
                <a:latin typeface="Arial"/>
                <a:cs typeface="Arial"/>
              </a:rPr>
              <a:t>Accountants)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17"/>
          <p:cNvSpPr txBox="1"/>
          <p:nvPr/>
        </p:nvSpPr>
        <p:spPr>
          <a:xfrm>
            <a:off x="3706532" y="4154302"/>
            <a:ext cx="4369647" cy="14688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61885" marR="850879" algn="ctr">
              <a:lnSpc>
                <a:spcPts val="1867"/>
              </a:lnSpc>
              <a:spcBef>
                <a:spcPts val="240"/>
              </a:spcBef>
            </a:pP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International </a:t>
            </a:r>
            <a:r>
              <a:rPr sz="1600" b="1" spc="-13" dirty="0">
                <a:solidFill>
                  <a:srgbClr val="426193"/>
                </a:solidFill>
                <a:latin typeface="Arial"/>
                <a:cs typeface="Arial"/>
              </a:rPr>
              <a:t>Independence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Standards</a:t>
            </a:r>
            <a:r>
              <a:rPr sz="1600" b="1" spc="-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(Parts</a:t>
            </a:r>
            <a:r>
              <a:rPr sz="1600" b="1" spc="-4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4A</a:t>
            </a:r>
            <a:r>
              <a:rPr sz="1600" b="1" spc="-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26193"/>
                </a:solidFill>
                <a:latin typeface="Arial"/>
                <a:cs typeface="Arial"/>
              </a:rPr>
              <a:t>&amp;</a:t>
            </a:r>
            <a:r>
              <a:rPr sz="1600" b="1" spc="-1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600" b="1" spc="-33" dirty="0">
                <a:solidFill>
                  <a:srgbClr val="426193"/>
                </a:solidFill>
                <a:latin typeface="Arial"/>
                <a:cs typeface="Arial"/>
              </a:rPr>
              <a:t>4B)</a:t>
            </a:r>
            <a:endParaRPr sz="1600" dirty="0">
              <a:latin typeface="Arial"/>
              <a:cs typeface="Arial"/>
            </a:endParaRPr>
          </a:p>
          <a:p>
            <a:pPr marL="524920" marR="515607" algn="ctr">
              <a:lnSpc>
                <a:spcPts val="1907"/>
              </a:lnSpc>
              <a:spcBef>
                <a:spcPts val="27"/>
              </a:spcBef>
            </a:pP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Part</a:t>
            </a:r>
            <a:r>
              <a:rPr sz="1267" spc="8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4A—Independence</a:t>
            </a:r>
            <a:r>
              <a:rPr sz="1267" spc="1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for</a:t>
            </a:r>
            <a:r>
              <a:rPr sz="1267" spc="8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Audits</a:t>
            </a:r>
            <a:r>
              <a:rPr sz="1267" spc="7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&amp;</a:t>
            </a:r>
            <a:r>
              <a:rPr sz="1267" spc="8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spc="-13" dirty="0">
                <a:solidFill>
                  <a:srgbClr val="426193"/>
                </a:solidFill>
                <a:latin typeface="Arial"/>
                <a:cs typeface="Arial"/>
              </a:rPr>
              <a:t>Reviews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(Sections</a:t>
            </a:r>
            <a:r>
              <a:rPr sz="1267" spc="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400</a:t>
            </a:r>
            <a:r>
              <a:rPr sz="1267" spc="7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to</a:t>
            </a:r>
            <a:r>
              <a:rPr sz="1267" spc="4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spc="-27" dirty="0">
                <a:solidFill>
                  <a:srgbClr val="426193"/>
                </a:solidFill>
                <a:latin typeface="Arial"/>
                <a:cs typeface="Arial"/>
              </a:rPr>
              <a:t>899)</a:t>
            </a:r>
            <a:endParaRPr sz="1267" dirty="0">
              <a:latin typeface="Arial"/>
              <a:cs typeface="Arial"/>
            </a:endParaRPr>
          </a:p>
          <a:p>
            <a:pPr marL="16933" marR="6773" algn="ctr">
              <a:lnSpc>
                <a:spcPts val="1853"/>
              </a:lnSpc>
              <a:spcBef>
                <a:spcPts val="7"/>
              </a:spcBef>
            </a:pP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Part</a:t>
            </a:r>
            <a:r>
              <a:rPr sz="1267" spc="10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4B—Independence</a:t>
            </a:r>
            <a:r>
              <a:rPr sz="1267" spc="2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for</a:t>
            </a:r>
            <a:r>
              <a:rPr sz="1267" spc="9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Other</a:t>
            </a:r>
            <a:r>
              <a:rPr sz="1267" spc="80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Assurance</a:t>
            </a:r>
            <a:r>
              <a:rPr sz="1267" spc="5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spc="-13" dirty="0">
                <a:solidFill>
                  <a:srgbClr val="426193"/>
                </a:solidFill>
                <a:latin typeface="Arial"/>
                <a:cs typeface="Arial"/>
              </a:rPr>
              <a:t>Engagements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(Sections</a:t>
            </a:r>
            <a:r>
              <a:rPr sz="1267" spc="3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900</a:t>
            </a:r>
            <a:r>
              <a:rPr sz="1267" spc="73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dirty="0">
                <a:solidFill>
                  <a:srgbClr val="426193"/>
                </a:solidFill>
                <a:latin typeface="Arial"/>
                <a:cs typeface="Arial"/>
              </a:rPr>
              <a:t>to</a:t>
            </a:r>
            <a:r>
              <a:rPr sz="1267" spc="47" dirty="0">
                <a:solidFill>
                  <a:srgbClr val="426193"/>
                </a:solidFill>
                <a:latin typeface="Arial"/>
                <a:cs typeface="Arial"/>
              </a:rPr>
              <a:t> </a:t>
            </a:r>
            <a:r>
              <a:rPr sz="1267" spc="-27" dirty="0">
                <a:solidFill>
                  <a:srgbClr val="426193"/>
                </a:solidFill>
                <a:latin typeface="Arial"/>
                <a:cs typeface="Arial"/>
              </a:rPr>
              <a:t>999)</a:t>
            </a:r>
            <a:endParaRPr sz="1267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D816D2B-30E2-8E2D-88CF-E6D4AA52917B}"/>
              </a:ext>
            </a:extLst>
          </p:cNvPr>
          <p:cNvSpPr/>
          <p:nvPr/>
        </p:nvSpPr>
        <p:spPr>
          <a:xfrm>
            <a:off x="4086808" y="3592286"/>
            <a:ext cx="3200400" cy="174482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CONCEPTUAL FRAMEWORK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75FD05-DAB3-3073-FED3-B7A3114ACB69}"/>
              </a:ext>
            </a:extLst>
          </p:cNvPr>
          <p:cNvCxnSpPr>
            <a:cxnSpLocks/>
          </p:cNvCxnSpPr>
          <p:nvPr/>
        </p:nvCxnSpPr>
        <p:spPr>
          <a:xfrm flipV="1">
            <a:off x="7045543" y="3550603"/>
            <a:ext cx="683954" cy="439037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A57CBD8-69ED-C250-E11A-FE2EC14F3BAE}"/>
              </a:ext>
            </a:extLst>
          </p:cNvPr>
          <p:cNvCxnSpPr>
            <a:cxnSpLocks/>
          </p:cNvCxnSpPr>
          <p:nvPr/>
        </p:nvCxnSpPr>
        <p:spPr>
          <a:xfrm>
            <a:off x="7287208" y="4503182"/>
            <a:ext cx="951334" cy="0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3C4FABE-35F8-87B5-1422-560FB8965516}"/>
              </a:ext>
            </a:extLst>
          </p:cNvPr>
          <p:cNvCxnSpPr>
            <a:cxnSpLocks/>
          </p:cNvCxnSpPr>
          <p:nvPr/>
        </p:nvCxnSpPr>
        <p:spPr>
          <a:xfrm flipV="1">
            <a:off x="6196943" y="2988922"/>
            <a:ext cx="474547" cy="644185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8B07CB4-C6FA-AF0B-D210-F5A2B87B6A1A}"/>
              </a:ext>
            </a:extLst>
          </p:cNvPr>
          <p:cNvCxnSpPr>
            <a:cxnSpLocks/>
          </p:cNvCxnSpPr>
          <p:nvPr/>
        </p:nvCxnSpPr>
        <p:spPr>
          <a:xfrm flipH="1" flipV="1">
            <a:off x="3755124" y="3561425"/>
            <a:ext cx="620289" cy="392802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5AD6E0B-CFE2-1A9D-38E0-22E7F1161729}"/>
              </a:ext>
            </a:extLst>
          </p:cNvPr>
          <p:cNvCxnSpPr>
            <a:cxnSpLocks/>
          </p:cNvCxnSpPr>
          <p:nvPr/>
        </p:nvCxnSpPr>
        <p:spPr>
          <a:xfrm flipH="1" flipV="1">
            <a:off x="4817702" y="2999744"/>
            <a:ext cx="360011" cy="603364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310CB16-7EDF-D37B-AFFF-09FEFF8EE621}"/>
              </a:ext>
            </a:extLst>
          </p:cNvPr>
          <p:cNvCxnSpPr>
            <a:cxnSpLocks/>
          </p:cNvCxnSpPr>
          <p:nvPr/>
        </p:nvCxnSpPr>
        <p:spPr>
          <a:xfrm flipH="1">
            <a:off x="3255826" y="4490741"/>
            <a:ext cx="830982" cy="0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EDED697-93A5-B46F-5AC3-B84AD86907B4}"/>
              </a:ext>
            </a:extLst>
          </p:cNvPr>
          <p:cNvSpPr/>
          <p:nvPr/>
        </p:nvSpPr>
        <p:spPr>
          <a:xfrm>
            <a:off x="8337971" y="4211060"/>
            <a:ext cx="2149637" cy="58583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Independence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EF8AC32-25BA-0757-7555-F3D5B96583FD}"/>
              </a:ext>
            </a:extLst>
          </p:cNvPr>
          <p:cNvSpPr/>
          <p:nvPr/>
        </p:nvSpPr>
        <p:spPr>
          <a:xfrm>
            <a:off x="7807701" y="3286662"/>
            <a:ext cx="2149637" cy="585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Professional Behavior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FCDEAAB-BAC0-37E7-19FA-81DE84E4A4CE}"/>
              </a:ext>
            </a:extLst>
          </p:cNvPr>
          <p:cNvSpPr/>
          <p:nvPr/>
        </p:nvSpPr>
        <p:spPr>
          <a:xfrm>
            <a:off x="6434216" y="2372225"/>
            <a:ext cx="2149637" cy="585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Confidentiality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F6FDD30-C283-9982-BE15-14DCA9C4AC0D}"/>
              </a:ext>
            </a:extLst>
          </p:cNvPr>
          <p:cNvSpPr/>
          <p:nvPr/>
        </p:nvSpPr>
        <p:spPr>
          <a:xfrm>
            <a:off x="2888433" y="2383047"/>
            <a:ext cx="2149637" cy="585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Objectivity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462025F-505B-B05F-F63A-33B5C612DF74}"/>
              </a:ext>
            </a:extLst>
          </p:cNvPr>
          <p:cNvSpPr/>
          <p:nvPr/>
        </p:nvSpPr>
        <p:spPr>
          <a:xfrm>
            <a:off x="1513006" y="3281926"/>
            <a:ext cx="2149637" cy="585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Integrity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9651BE1-C8E5-6513-16D1-AA6418F86F9F}"/>
              </a:ext>
            </a:extLst>
          </p:cNvPr>
          <p:cNvSpPr/>
          <p:nvPr/>
        </p:nvSpPr>
        <p:spPr>
          <a:xfrm>
            <a:off x="1056851" y="4171779"/>
            <a:ext cx="2149637" cy="76216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Professional Competence and Due Care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bject 11">
            <a:extLst>
              <a:ext uri="{FF2B5EF4-FFF2-40B4-BE49-F238E27FC236}">
                <a16:creationId xmlns:a16="http://schemas.microsoft.com/office/drawing/2014/main" id="{15D6AE86-77FB-6151-8B82-BFA12A3F7C63}"/>
              </a:ext>
            </a:extLst>
          </p:cNvPr>
          <p:cNvSpPr txBox="1">
            <a:spLocks/>
          </p:cNvSpPr>
          <p:nvPr/>
        </p:nvSpPr>
        <p:spPr>
          <a:xfrm>
            <a:off x="-186985" y="236133"/>
            <a:ext cx="12191999" cy="989844"/>
          </a:xfrm>
          <a:prstGeom prst="rect">
            <a:avLst/>
          </a:prstGeom>
        </p:spPr>
        <p:txBody>
          <a:bodyPr vert="horz" wrap="square" lIns="0" tIns="102447" rIns="0" bIns="0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07316" marR="1904106" lvl="0" indent="0" algn="ctr" defTabSz="914400" rtl="0" eaLnBrk="1" fontAlgn="auto" latinLnBrk="0" hangingPunct="1">
              <a:lnSpc>
                <a:spcPct val="90000"/>
              </a:lnSpc>
              <a:spcBef>
                <a:spcPts val="80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Part I: The</a:t>
            </a:r>
            <a:r>
              <a:rPr kumimoji="0" lang="en-US" sz="3200" b="1" i="0" u="none" strike="noStrike" kern="1200" cap="none" spc="-4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-27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Fundamental</a:t>
            </a:r>
            <a:r>
              <a:rPr kumimoji="0" lang="en-US" sz="3200" b="1" i="0" u="none" strike="noStrike" kern="1200" cap="none" spc="-6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-27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Principles,</a:t>
            </a:r>
            <a:r>
              <a:rPr kumimoji="0" lang="en-US" sz="3200" b="1" i="0" u="none" strike="noStrike" kern="1200" cap="none" spc="-47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</a:t>
            </a:r>
            <a:br>
              <a:rPr kumimoji="0" lang="en-US" sz="3200" b="1" i="0" u="none" strike="noStrike" kern="1200" cap="none" spc="-47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</a:br>
            <a:r>
              <a:rPr kumimoji="0" lang="en-US" sz="3200" b="1" i="0" u="none" strike="noStrike" kern="1200" cap="none" spc="-13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Conceptual </a:t>
            </a:r>
            <a:r>
              <a:rPr kumimoji="0" lang="en-US" sz="3200" b="1" i="0" u="none" strike="noStrike" kern="1200" cap="none" spc="-27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Framework</a:t>
            </a:r>
            <a:r>
              <a:rPr kumimoji="0" lang="en-US" sz="3200" b="1" i="0" u="none" strike="noStrike" kern="1200" cap="none" spc="-67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and</a:t>
            </a:r>
            <a:r>
              <a:rPr kumimoji="0" lang="en-US" sz="3200" b="1" i="0" u="none" strike="noStrike" kern="1200" cap="none" spc="-6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I</a:t>
            </a:r>
            <a:r>
              <a:rPr kumimoji="0" lang="en-US" sz="3200" b="1" i="0" u="none" strike="noStrike" kern="1200" cap="none" spc="-13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ndependence</a:t>
            </a:r>
          </a:p>
        </p:txBody>
      </p:sp>
      <p:grpSp>
        <p:nvGrpSpPr>
          <p:cNvPr id="50" name="object 12">
            <a:extLst>
              <a:ext uri="{FF2B5EF4-FFF2-40B4-BE49-F238E27FC236}">
                <a16:creationId xmlns:a16="http://schemas.microsoft.com/office/drawing/2014/main" id="{D3F1FFCF-2BC7-E833-3758-36E7EA2C01D2}"/>
              </a:ext>
            </a:extLst>
          </p:cNvPr>
          <p:cNvGrpSpPr/>
          <p:nvPr/>
        </p:nvGrpSpPr>
        <p:grpSpPr>
          <a:xfrm>
            <a:off x="186986" y="401671"/>
            <a:ext cx="11457618" cy="1574800"/>
            <a:chOff x="275877" y="323088"/>
            <a:chExt cx="8728075" cy="1181100"/>
          </a:xfrm>
        </p:grpSpPr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id="{B2E659BF-0CBA-D8FB-43EB-8C438C58C3D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08976" y="323088"/>
              <a:ext cx="1194784" cy="1181100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:a16="http://schemas.microsoft.com/office/drawing/2014/main" id="{A816A465-E1FC-DB3F-3CB9-BF8EF77AF889}"/>
                </a:ext>
              </a:extLst>
            </p:cNvPr>
            <p:cNvSpPr/>
            <p:nvPr/>
          </p:nvSpPr>
          <p:spPr>
            <a:xfrm>
              <a:off x="281965" y="801624"/>
              <a:ext cx="158750" cy="158750"/>
            </a:xfrm>
            <a:custGeom>
              <a:avLst/>
              <a:gdLst/>
              <a:ahLst/>
              <a:cxnLst/>
              <a:rect l="l" t="t" r="r" b="b"/>
              <a:pathLst>
                <a:path w="158750" h="158750">
                  <a:moveTo>
                    <a:pt x="126149" y="0"/>
                  </a:moveTo>
                  <a:lnTo>
                    <a:pt x="11277" y="135381"/>
                  </a:lnTo>
                  <a:lnTo>
                    <a:pt x="0" y="158496"/>
                  </a:lnTo>
                  <a:lnTo>
                    <a:pt x="23075" y="147192"/>
                  </a:lnTo>
                  <a:lnTo>
                    <a:pt x="158445" y="32258"/>
                  </a:lnTo>
                  <a:lnTo>
                    <a:pt x="126149" y="0"/>
                  </a:lnTo>
                  <a:close/>
                </a:path>
              </a:pathLst>
            </a:custGeom>
            <a:ln w="12174">
              <a:solidFill>
                <a:srgbClr val="FF97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3" name="object 15">
              <a:extLst>
                <a:ext uri="{FF2B5EF4-FFF2-40B4-BE49-F238E27FC236}">
                  <a16:creationId xmlns:a16="http://schemas.microsoft.com/office/drawing/2014/main" id="{124651E2-B6F0-6834-D33E-9005CF4DD75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356" y="585224"/>
              <a:ext cx="160002" cy="160002"/>
            </a:xfrm>
            <a:prstGeom prst="rect">
              <a:avLst/>
            </a:prstGeom>
          </p:spPr>
        </p:pic>
        <p:sp>
          <p:nvSpPr>
            <p:cNvPr id="54" name="object 16">
              <a:extLst>
                <a:ext uri="{FF2B5EF4-FFF2-40B4-BE49-F238E27FC236}">
                  <a16:creationId xmlns:a16="http://schemas.microsoft.com/office/drawing/2014/main" id="{91B23B46-E7B1-B7B0-A22D-0B5EF82CCB9D}"/>
                </a:ext>
              </a:extLst>
            </p:cNvPr>
            <p:cNvSpPr/>
            <p:nvPr/>
          </p:nvSpPr>
          <p:spPr>
            <a:xfrm>
              <a:off x="339877" y="647700"/>
              <a:ext cx="254635" cy="254635"/>
            </a:xfrm>
            <a:custGeom>
              <a:avLst/>
              <a:gdLst/>
              <a:ahLst/>
              <a:cxnLst/>
              <a:rect l="l" t="t" r="r" b="b"/>
              <a:pathLst>
                <a:path w="254634" h="254634">
                  <a:moveTo>
                    <a:pt x="168630" y="0"/>
                  </a:moveTo>
                  <a:lnTo>
                    <a:pt x="102196" y="66928"/>
                  </a:lnTo>
                  <a:lnTo>
                    <a:pt x="97078" y="64897"/>
                  </a:lnTo>
                  <a:lnTo>
                    <a:pt x="91973" y="62864"/>
                  </a:lnTo>
                  <a:lnTo>
                    <a:pt x="85826" y="60833"/>
                  </a:lnTo>
                  <a:lnTo>
                    <a:pt x="79705" y="59816"/>
                  </a:lnTo>
                  <a:lnTo>
                    <a:pt x="73075" y="58292"/>
                  </a:lnTo>
                  <a:lnTo>
                    <a:pt x="66421" y="57276"/>
                  </a:lnTo>
                  <a:lnTo>
                    <a:pt x="59766" y="56769"/>
                  </a:lnTo>
                  <a:lnTo>
                    <a:pt x="53136" y="56769"/>
                  </a:lnTo>
                  <a:lnTo>
                    <a:pt x="46989" y="56769"/>
                  </a:lnTo>
                  <a:lnTo>
                    <a:pt x="40868" y="57276"/>
                  </a:lnTo>
                  <a:lnTo>
                    <a:pt x="3060" y="73660"/>
                  </a:lnTo>
                  <a:lnTo>
                    <a:pt x="1524" y="75184"/>
                  </a:lnTo>
                  <a:lnTo>
                    <a:pt x="495" y="77215"/>
                  </a:lnTo>
                  <a:lnTo>
                    <a:pt x="0" y="79248"/>
                  </a:lnTo>
                  <a:lnTo>
                    <a:pt x="0" y="81787"/>
                  </a:lnTo>
                  <a:lnTo>
                    <a:pt x="0" y="83820"/>
                  </a:lnTo>
                  <a:lnTo>
                    <a:pt x="495" y="85851"/>
                  </a:lnTo>
                  <a:lnTo>
                    <a:pt x="1524" y="87884"/>
                  </a:lnTo>
                  <a:lnTo>
                    <a:pt x="3060" y="89915"/>
                  </a:lnTo>
                  <a:lnTo>
                    <a:pt x="164528" y="251460"/>
                  </a:lnTo>
                  <a:lnTo>
                    <a:pt x="166585" y="252984"/>
                  </a:lnTo>
                  <a:lnTo>
                    <a:pt x="168630" y="254000"/>
                  </a:lnTo>
                  <a:lnTo>
                    <a:pt x="170662" y="254508"/>
                  </a:lnTo>
                  <a:lnTo>
                    <a:pt x="172720" y="254508"/>
                  </a:lnTo>
                  <a:lnTo>
                    <a:pt x="175272" y="254508"/>
                  </a:lnTo>
                  <a:lnTo>
                    <a:pt x="177317" y="254000"/>
                  </a:lnTo>
                  <a:lnTo>
                    <a:pt x="179349" y="252984"/>
                  </a:lnTo>
                  <a:lnTo>
                    <a:pt x="180873" y="251460"/>
                  </a:lnTo>
                  <a:lnTo>
                    <a:pt x="197243" y="213613"/>
                  </a:lnTo>
                  <a:lnTo>
                    <a:pt x="197751" y="207517"/>
                  </a:lnTo>
                  <a:lnTo>
                    <a:pt x="197751" y="201422"/>
                  </a:lnTo>
                  <a:lnTo>
                    <a:pt x="197751" y="194690"/>
                  </a:lnTo>
                  <a:lnTo>
                    <a:pt x="197243" y="188087"/>
                  </a:lnTo>
                  <a:lnTo>
                    <a:pt x="196215" y="181483"/>
                  </a:lnTo>
                  <a:lnTo>
                    <a:pt x="194690" y="174751"/>
                  </a:lnTo>
                  <a:lnTo>
                    <a:pt x="193662" y="168655"/>
                  </a:lnTo>
                  <a:lnTo>
                    <a:pt x="191617" y="162560"/>
                  </a:lnTo>
                  <a:lnTo>
                    <a:pt x="189560" y="157352"/>
                  </a:lnTo>
                  <a:lnTo>
                    <a:pt x="187528" y="152273"/>
                  </a:lnTo>
                  <a:lnTo>
                    <a:pt x="254482" y="85851"/>
                  </a:lnTo>
                </a:path>
                <a:path w="254634" h="254634">
                  <a:moveTo>
                    <a:pt x="117348" y="76200"/>
                  </a:moveTo>
                  <a:lnTo>
                    <a:pt x="158470" y="35051"/>
                  </a:lnTo>
                </a:path>
              </a:pathLst>
            </a:custGeom>
            <a:ln w="12174">
              <a:solidFill>
                <a:srgbClr val="FF97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7094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>
            <a:extLst>
              <a:ext uri="{FF2B5EF4-FFF2-40B4-BE49-F238E27FC236}">
                <a16:creationId xmlns:a16="http://schemas.microsoft.com/office/drawing/2014/main" id="{2ABEF221-C507-724C-AA43-DE151CC0D6E2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628901" y="1132418"/>
            <a:ext cx="7505700" cy="7493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FFFFFF"/>
              </a:buClr>
              <a:buFont typeface="Dosis" pitchFamily="2" charset="0"/>
              <a:buNone/>
            </a:pPr>
            <a:r>
              <a:rPr lang="en-US" altLang="en-US" sz="2400">
                <a:solidFill>
                  <a:srgbClr val="FFFFFF"/>
                </a:solidFill>
                <a:cs typeface="Arial" panose="020B0604020202020204" pitchFamily="34" charset="0"/>
                <a:sym typeface="Dosis" pitchFamily="2" charset="0"/>
              </a:rPr>
              <a:t>Threats to independence – IESBA </a:t>
            </a:r>
          </a:p>
        </p:txBody>
      </p:sp>
      <p:grpSp>
        <p:nvGrpSpPr>
          <p:cNvPr id="114692" name="Group 19">
            <a:extLst>
              <a:ext uri="{FF2B5EF4-FFF2-40B4-BE49-F238E27FC236}">
                <a16:creationId xmlns:a16="http://schemas.microsoft.com/office/drawing/2014/main" id="{3E7F1AD9-CE70-3838-48D0-CC1B3E245208}"/>
              </a:ext>
            </a:extLst>
          </p:cNvPr>
          <p:cNvGrpSpPr>
            <a:grpSpLocks/>
          </p:cNvGrpSpPr>
          <p:nvPr/>
        </p:nvGrpSpPr>
        <p:grpSpPr bwMode="auto">
          <a:xfrm>
            <a:off x="1870144" y="2021867"/>
            <a:ext cx="7975601" cy="3316817"/>
            <a:chOff x="1104900" y="1194410"/>
            <a:chExt cx="7975977" cy="3316030"/>
          </a:xfrm>
        </p:grpSpPr>
        <p:grpSp>
          <p:nvGrpSpPr>
            <p:cNvPr id="114693" name="Group 18">
              <a:extLst>
                <a:ext uri="{FF2B5EF4-FFF2-40B4-BE49-F238E27FC236}">
                  <a16:creationId xmlns:a16="http://schemas.microsoft.com/office/drawing/2014/main" id="{90B1E193-A101-7DC7-E57B-1A24CA4AFE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900" y="1194410"/>
              <a:ext cx="1530424" cy="3316029"/>
              <a:chOff x="681602" y="1194410"/>
              <a:chExt cx="1530424" cy="3316029"/>
            </a:xfrm>
          </p:grpSpPr>
          <p:sp>
            <p:nvSpPr>
              <p:cNvPr id="4" name="Flowchart: Manual Operation 3">
                <a:extLst>
                  <a:ext uri="{FF2B5EF4-FFF2-40B4-BE49-F238E27FC236}">
                    <a16:creationId xmlns:a16="http://schemas.microsoft.com/office/drawing/2014/main" id="{CE904074-F54A-11E2-8128-8C95C46BF05F}"/>
                  </a:ext>
                </a:extLst>
              </p:cNvPr>
              <p:cNvSpPr/>
              <p:nvPr/>
            </p:nvSpPr>
            <p:spPr>
              <a:xfrm rot="16200000">
                <a:off x="-205908" y="2092506"/>
                <a:ext cx="3316029" cy="1519838"/>
              </a:xfrm>
              <a:prstGeom prst="flowChartManualOperation">
                <a:avLst/>
              </a:prstGeom>
              <a:solidFill>
                <a:srgbClr val="DB57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kern="0" dirty="0">
                  <a:sym typeface="Arial"/>
                </a:endParaRPr>
              </a:p>
            </p:txBody>
          </p:sp>
          <p:sp>
            <p:nvSpPr>
              <p:cNvPr id="114707" name="TextBox 5">
                <a:extLst>
                  <a:ext uri="{FF2B5EF4-FFF2-40B4-BE49-F238E27FC236}">
                    <a16:creationId xmlns:a16="http://schemas.microsoft.com/office/drawing/2014/main" id="{BA150A94-472D-D67F-401B-F522A88CB1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1602" y="1975263"/>
                <a:ext cx="1521121" cy="17539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Self-interest</a:t>
                </a:r>
                <a:r>
                  <a:rPr lang="en-US" altLang="en-US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threats, which may occur as a result of the financial or other interests of a professional accountant or of a relative</a:t>
                </a:r>
              </a:p>
            </p:txBody>
          </p:sp>
        </p:grpSp>
        <p:grpSp>
          <p:nvGrpSpPr>
            <p:cNvPr id="114694" name="Group 17">
              <a:extLst>
                <a:ext uri="{FF2B5EF4-FFF2-40B4-BE49-F238E27FC236}">
                  <a16:creationId xmlns:a16="http://schemas.microsoft.com/office/drawing/2014/main" id="{6B311563-4189-251D-3593-D7266B4484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6404" y="1194410"/>
              <a:ext cx="1529778" cy="3316029"/>
              <a:chOff x="2367744" y="1194410"/>
              <a:chExt cx="1529778" cy="3316029"/>
            </a:xfrm>
          </p:grpSpPr>
          <p:sp>
            <p:nvSpPr>
              <p:cNvPr id="7" name="Flowchart: Manual Operation 6">
                <a:extLst>
                  <a:ext uri="{FF2B5EF4-FFF2-40B4-BE49-F238E27FC236}">
                    <a16:creationId xmlns:a16="http://schemas.microsoft.com/office/drawing/2014/main" id="{0467D8FD-43C4-F4FA-689D-5A30149D6171}"/>
                  </a:ext>
                </a:extLst>
              </p:cNvPr>
              <p:cNvSpPr/>
              <p:nvPr/>
            </p:nvSpPr>
            <p:spPr>
              <a:xfrm rot="16200000">
                <a:off x="1478530" y="2091448"/>
                <a:ext cx="3316029" cy="1521954"/>
              </a:xfrm>
              <a:prstGeom prst="flowChartManualOperation">
                <a:avLst/>
              </a:prstGeom>
              <a:solidFill>
                <a:srgbClr val="C329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kern="0" dirty="0">
                  <a:sym typeface="Arial"/>
                </a:endParaRPr>
              </a:p>
            </p:txBody>
          </p:sp>
          <p:sp>
            <p:nvSpPr>
              <p:cNvPr id="114705" name="TextBox 7">
                <a:extLst>
                  <a:ext uri="{FF2B5EF4-FFF2-40B4-BE49-F238E27FC236}">
                    <a16:creationId xmlns:a16="http://schemas.microsoft.com/office/drawing/2014/main" id="{D9E765F0-C5A9-9856-8569-7F8D2E6A01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7744" y="1790596"/>
                <a:ext cx="1521121" cy="2123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b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Self-review</a:t>
                </a:r>
                <a:r>
                  <a:rPr lang="en-US" altLang="en-US" sz="12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threats, which may occur when a previous judgement needs to be re-evaluated by the professional accountant responsible for that judgement</a:t>
                </a:r>
              </a:p>
            </p:txBody>
          </p:sp>
        </p:grpSp>
        <p:grpSp>
          <p:nvGrpSpPr>
            <p:cNvPr id="114695" name="Group 16">
              <a:extLst>
                <a:ext uri="{FF2B5EF4-FFF2-40B4-BE49-F238E27FC236}">
                  <a16:creationId xmlns:a16="http://schemas.microsoft.com/office/drawing/2014/main" id="{3DBF6717-81F2-D261-47DD-DFFF36A8A0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7908" y="1194410"/>
              <a:ext cx="1531250" cy="3316029"/>
              <a:chOff x="4086257" y="1194410"/>
              <a:chExt cx="1531250" cy="3316029"/>
            </a:xfrm>
          </p:grpSpPr>
          <p:sp>
            <p:nvSpPr>
              <p:cNvPr id="9" name="Flowchart: Manual Operation 8">
                <a:extLst>
                  <a:ext uri="{FF2B5EF4-FFF2-40B4-BE49-F238E27FC236}">
                    <a16:creationId xmlns:a16="http://schemas.microsoft.com/office/drawing/2014/main" id="{486D081E-EE4D-D7F5-87F6-C0319B714A65}"/>
                  </a:ext>
                </a:extLst>
              </p:cNvPr>
              <p:cNvSpPr/>
              <p:nvPr/>
            </p:nvSpPr>
            <p:spPr>
              <a:xfrm rot="16200000">
                <a:off x="3198515" y="2091448"/>
                <a:ext cx="3316029" cy="1521954"/>
              </a:xfrm>
              <a:prstGeom prst="flowChartManualOperation">
                <a:avLst/>
              </a:prstGeom>
              <a:solidFill>
                <a:srgbClr val="DB57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kern="0" dirty="0">
                  <a:sym typeface="Arial"/>
                </a:endParaRPr>
              </a:p>
            </p:txBody>
          </p:sp>
          <p:sp>
            <p:nvSpPr>
              <p:cNvPr id="114703" name="TextBox 9">
                <a:extLst>
                  <a:ext uri="{FF2B5EF4-FFF2-40B4-BE49-F238E27FC236}">
                    <a16:creationId xmlns:a16="http://schemas.microsoft.com/office/drawing/2014/main" id="{0B9850C3-59BC-5E73-C404-3B1AA0579D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6257" y="1698263"/>
                <a:ext cx="1521121" cy="2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b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Advocacy</a:t>
                </a:r>
                <a:r>
                  <a:rPr lang="en-US" altLang="en-US" sz="12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threats, which may occur when a professional accountant promotes a position or opinion to the point that subsequent objectivity may be compromised</a:t>
                </a:r>
              </a:p>
            </p:txBody>
          </p:sp>
        </p:grpSp>
        <p:grpSp>
          <p:nvGrpSpPr>
            <p:cNvPr id="114696" name="Group 15">
              <a:extLst>
                <a:ext uri="{FF2B5EF4-FFF2-40B4-BE49-F238E27FC236}">
                  <a16:creationId xmlns:a16="http://schemas.microsoft.com/office/drawing/2014/main" id="{EF7D9582-F877-DACF-3392-FBE5F699B2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9412" y="1194410"/>
              <a:ext cx="1530607" cy="3316029"/>
              <a:chOff x="5813610" y="1194410"/>
              <a:chExt cx="1530607" cy="3316029"/>
            </a:xfrm>
          </p:grpSpPr>
          <p:sp>
            <p:nvSpPr>
              <p:cNvPr id="11" name="Flowchart: Manual Operation 10">
                <a:extLst>
                  <a:ext uri="{FF2B5EF4-FFF2-40B4-BE49-F238E27FC236}">
                    <a16:creationId xmlns:a16="http://schemas.microsoft.com/office/drawing/2014/main" id="{A74D701B-1F44-FA27-A19C-932F684435D7}"/>
                  </a:ext>
                </a:extLst>
              </p:cNvPr>
              <p:cNvSpPr/>
              <p:nvPr/>
            </p:nvSpPr>
            <p:spPr>
              <a:xfrm rot="16200000">
                <a:off x="4925224" y="2091447"/>
                <a:ext cx="3316029" cy="1521956"/>
              </a:xfrm>
              <a:prstGeom prst="flowChartManualOperation">
                <a:avLst/>
              </a:prstGeom>
              <a:solidFill>
                <a:srgbClr val="C329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kern="0" dirty="0">
                  <a:sym typeface="Arial"/>
                </a:endParaRPr>
              </a:p>
            </p:txBody>
          </p:sp>
          <p:sp>
            <p:nvSpPr>
              <p:cNvPr id="114701" name="TextBox 11">
                <a:extLst>
                  <a:ext uri="{FF2B5EF4-FFF2-40B4-BE49-F238E27FC236}">
                    <a16:creationId xmlns:a16="http://schemas.microsoft.com/office/drawing/2014/main" id="{01B20BA1-7237-3C39-4E96-47BC58CDAE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3610" y="1882932"/>
                <a:ext cx="1521121" cy="1938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b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Familiarity</a:t>
                </a:r>
                <a:r>
                  <a:rPr lang="en-US" altLang="en-US" sz="12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threats which may occur when because of a relationship, a professional accountant becomes too sympathetic to the interests of others</a:t>
                </a:r>
              </a:p>
            </p:txBody>
          </p:sp>
        </p:grpSp>
        <p:grpSp>
          <p:nvGrpSpPr>
            <p:cNvPr id="114697" name="Group 14">
              <a:extLst>
                <a:ext uri="{FF2B5EF4-FFF2-40B4-BE49-F238E27FC236}">
                  <a16:creationId xmlns:a16="http://schemas.microsoft.com/office/drawing/2014/main" id="{3289A9B4-38A6-9F36-6F38-D86E594F7E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50915" y="1194411"/>
              <a:ext cx="1529962" cy="3316029"/>
              <a:chOff x="7550915" y="1194411"/>
              <a:chExt cx="1529962" cy="3316029"/>
            </a:xfrm>
          </p:grpSpPr>
          <p:sp>
            <p:nvSpPr>
              <p:cNvPr id="13" name="Flowchart: Manual Operation 12">
                <a:extLst>
                  <a:ext uri="{FF2B5EF4-FFF2-40B4-BE49-F238E27FC236}">
                    <a16:creationId xmlns:a16="http://schemas.microsoft.com/office/drawing/2014/main" id="{6611FD58-9236-63C0-F81B-47FBB427155D}"/>
                  </a:ext>
                </a:extLst>
              </p:cNvPr>
              <p:cNvSpPr/>
              <p:nvPr/>
            </p:nvSpPr>
            <p:spPr>
              <a:xfrm rot="16200000">
                <a:off x="6661885" y="2091449"/>
                <a:ext cx="3316029" cy="1521954"/>
              </a:xfrm>
              <a:prstGeom prst="flowChartManualOperation">
                <a:avLst/>
              </a:prstGeom>
              <a:solidFill>
                <a:srgbClr val="DB57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kern="0" dirty="0">
                  <a:sym typeface="Arial"/>
                </a:endParaRPr>
              </a:p>
            </p:txBody>
          </p:sp>
          <p:sp>
            <p:nvSpPr>
              <p:cNvPr id="114699" name="TextBox 13">
                <a:extLst>
                  <a:ext uri="{FF2B5EF4-FFF2-40B4-BE49-F238E27FC236}">
                    <a16:creationId xmlns:a16="http://schemas.microsoft.com/office/drawing/2014/main" id="{DED98A2E-1372-0CE0-B82A-987F674AE2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50915" y="1975263"/>
                <a:ext cx="1521121" cy="17539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b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Intimidation</a:t>
                </a:r>
                <a:r>
                  <a:rPr lang="en-US" altLang="en-US" sz="12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threats, which may occur when a professional accountant may be deterred from acting objectively by threats, actual or perceived</a:t>
                </a:r>
              </a:p>
            </p:txBody>
          </p:sp>
        </p:grp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86600C7C-67C8-4DDD-22BF-E56F2AB83C35}"/>
              </a:ext>
            </a:extLst>
          </p:cNvPr>
          <p:cNvSpPr/>
          <p:nvPr/>
        </p:nvSpPr>
        <p:spPr>
          <a:xfrm>
            <a:off x="968829" y="533400"/>
            <a:ext cx="6302828" cy="12401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000" b="1" dirty="0"/>
              <a:t>Threats to Independence</a:t>
            </a:r>
            <a:endParaRPr lang="en-US" sz="3000" b="1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18E18B-E22F-CD95-EB37-86BF5579F404}"/>
              </a:ext>
            </a:extLst>
          </p:cNvPr>
          <p:cNvSpPr txBox="1"/>
          <p:nvPr/>
        </p:nvSpPr>
        <p:spPr>
          <a:xfrm>
            <a:off x="544749" y="1284118"/>
            <a:ext cx="9144000" cy="4407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r>
              <a:rPr lang="en-US" altLang="en-US" sz="2400" b="1" i="1" dirty="0">
                <a:solidFill>
                  <a:srgbClr val="00B0F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Examples of Threats</a:t>
            </a:r>
            <a:r>
              <a:rPr lang="en-US" altLang="en-US" sz="2400" dirty="0">
                <a:solidFill>
                  <a:srgbClr val="00B0F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endParaRPr lang="en-US" altLang="en-US" sz="1800" dirty="0">
              <a:solidFill>
                <a:schemeClr val="tx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A CA holds direct financial interest in the client or obtains material loan from the client.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endParaRPr lang="en-US" altLang="en-US" dirty="0">
              <a:solidFill>
                <a:schemeClr val="tx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A CA is asked to audit the books of accounts which have been prepared by him. 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endParaRPr lang="en-US" altLang="en-US" dirty="0"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A CA may be asked to promote client’s securities as part of IPO. The CA should not make false or misleading statements or present judgement as fact</a:t>
            </a:r>
            <a:r>
              <a:rPr lang="en-US" altLang="en-US" dirty="0"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.</a:t>
            </a:r>
            <a:endParaRPr lang="en-US" altLang="en-US" sz="1600" dirty="0">
              <a:solidFill>
                <a:schemeClr val="tx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18E18B-E22F-CD95-EB37-86BF5579F404}"/>
              </a:ext>
            </a:extLst>
          </p:cNvPr>
          <p:cNvSpPr txBox="1"/>
          <p:nvPr/>
        </p:nvSpPr>
        <p:spPr>
          <a:xfrm>
            <a:off x="223736" y="1133147"/>
            <a:ext cx="9555884" cy="5391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r>
              <a:rPr lang="en-US" altLang="en-US" sz="2400" b="1" i="1" dirty="0">
                <a:solidFill>
                  <a:srgbClr val="00B0F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Examples of Threats</a:t>
            </a:r>
            <a:r>
              <a:rPr lang="en-US" altLang="en-US" sz="1800" dirty="0">
                <a:solidFill>
                  <a:srgbClr val="00B0F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 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endParaRPr lang="en-US" altLang="en-US" sz="1800" dirty="0">
              <a:solidFill>
                <a:schemeClr val="tx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The spouse of the CA (auditor) is the chief executive officer in the client company. 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endParaRPr lang="en-US" altLang="en-US" dirty="0">
              <a:solidFill>
                <a:schemeClr val="tx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Long association of senior personnel with the assurance client.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endParaRPr lang="en-US" altLang="en-US" dirty="0">
              <a:solidFill>
                <a:schemeClr val="tx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A large audit client indicates that it will not award planned non-attest services to the audit firm if the latter continues to disagree with client’s accounting treatment for a particular transaction.  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</a:pPr>
            <a:endParaRPr lang="en-US" altLang="en-US" dirty="0">
              <a:solidFill>
                <a:schemeClr val="tx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Roboto" panose="02000000000000000000" pitchFamily="2" charset="0"/>
              <a:sym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FF8700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Roboto" panose="02000000000000000000" pitchFamily="2" charset="0"/>
                <a:sym typeface="Roboto" panose="02000000000000000000" pitchFamily="2" charset="0"/>
              </a:rPr>
              <a:t>Making an account NPA during bank audit.</a:t>
            </a:r>
          </a:p>
        </p:txBody>
      </p:sp>
    </p:spTree>
    <p:extLst>
      <p:ext uri="{BB962C8B-B14F-4D97-AF65-F5344CB8AC3E}">
        <p14:creationId xmlns:p14="http://schemas.microsoft.com/office/powerpoint/2010/main" val="1421064793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1"/>
            <a:ext cx="9431020" cy="1770380"/>
            <a:chOff x="0" y="0"/>
            <a:chExt cx="7073265" cy="1327785"/>
          </a:xfrm>
        </p:grpSpPr>
        <p:sp>
          <p:nvSpPr>
            <p:cNvPr id="3" name="object 3"/>
            <p:cNvSpPr/>
            <p:nvPr/>
          </p:nvSpPr>
          <p:spPr>
            <a:xfrm>
              <a:off x="281965" y="801623"/>
              <a:ext cx="158750" cy="158750"/>
            </a:xfrm>
            <a:custGeom>
              <a:avLst/>
              <a:gdLst/>
              <a:ahLst/>
              <a:cxnLst/>
              <a:rect l="l" t="t" r="r" b="b"/>
              <a:pathLst>
                <a:path w="158750" h="158750">
                  <a:moveTo>
                    <a:pt x="126149" y="0"/>
                  </a:moveTo>
                  <a:lnTo>
                    <a:pt x="11277" y="135381"/>
                  </a:lnTo>
                  <a:lnTo>
                    <a:pt x="0" y="158496"/>
                  </a:lnTo>
                  <a:lnTo>
                    <a:pt x="23075" y="147192"/>
                  </a:lnTo>
                  <a:lnTo>
                    <a:pt x="158445" y="32258"/>
                  </a:lnTo>
                  <a:lnTo>
                    <a:pt x="126149" y="0"/>
                  </a:lnTo>
                  <a:close/>
                </a:path>
              </a:pathLst>
            </a:custGeom>
            <a:ln w="12174">
              <a:solidFill>
                <a:srgbClr val="FF97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356" y="585224"/>
              <a:ext cx="160002" cy="16000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9877" y="647700"/>
              <a:ext cx="254635" cy="254635"/>
            </a:xfrm>
            <a:custGeom>
              <a:avLst/>
              <a:gdLst/>
              <a:ahLst/>
              <a:cxnLst/>
              <a:rect l="l" t="t" r="r" b="b"/>
              <a:pathLst>
                <a:path w="254634" h="254634">
                  <a:moveTo>
                    <a:pt x="168630" y="0"/>
                  </a:moveTo>
                  <a:lnTo>
                    <a:pt x="102196" y="66928"/>
                  </a:lnTo>
                  <a:lnTo>
                    <a:pt x="97078" y="64897"/>
                  </a:lnTo>
                  <a:lnTo>
                    <a:pt x="91973" y="62864"/>
                  </a:lnTo>
                  <a:lnTo>
                    <a:pt x="85826" y="60833"/>
                  </a:lnTo>
                  <a:lnTo>
                    <a:pt x="79705" y="59816"/>
                  </a:lnTo>
                  <a:lnTo>
                    <a:pt x="73075" y="58292"/>
                  </a:lnTo>
                  <a:lnTo>
                    <a:pt x="66421" y="57276"/>
                  </a:lnTo>
                  <a:lnTo>
                    <a:pt x="59766" y="56769"/>
                  </a:lnTo>
                  <a:lnTo>
                    <a:pt x="53136" y="56769"/>
                  </a:lnTo>
                  <a:lnTo>
                    <a:pt x="46989" y="56769"/>
                  </a:lnTo>
                  <a:lnTo>
                    <a:pt x="40868" y="57276"/>
                  </a:lnTo>
                  <a:lnTo>
                    <a:pt x="3060" y="73660"/>
                  </a:lnTo>
                  <a:lnTo>
                    <a:pt x="1524" y="75184"/>
                  </a:lnTo>
                  <a:lnTo>
                    <a:pt x="495" y="77215"/>
                  </a:lnTo>
                  <a:lnTo>
                    <a:pt x="0" y="79248"/>
                  </a:lnTo>
                  <a:lnTo>
                    <a:pt x="0" y="81787"/>
                  </a:lnTo>
                  <a:lnTo>
                    <a:pt x="0" y="83820"/>
                  </a:lnTo>
                  <a:lnTo>
                    <a:pt x="495" y="85851"/>
                  </a:lnTo>
                  <a:lnTo>
                    <a:pt x="1524" y="87884"/>
                  </a:lnTo>
                  <a:lnTo>
                    <a:pt x="3060" y="89915"/>
                  </a:lnTo>
                  <a:lnTo>
                    <a:pt x="164528" y="251460"/>
                  </a:lnTo>
                  <a:lnTo>
                    <a:pt x="166585" y="252984"/>
                  </a:lnTo>
                  <a:lnTo>
                    <a:pt x="168630" y="254000"/>
                  </a:lnTo>
                  <a:lnTo>
                    <a:pt x="170662" y="254508"/>
                  </a:lnTo>
                  <a:lnTo>
                    <a:pt x="172720" y="254508"/>
                  </a:lnTo>
                  <a:lnTo>
                    <a:pt x="175272" y="254508"/>
                  </a:lnTo>
                  <a:lnTo>
                    <a:pt x="177317" y="254000"/>
                  </a:lnTo>
                  <a:lnTo>
                    <a:pt x="179349" y="252984"/>
                  </a:lnTo>
                  <a:lnTo>
                    <a:pt x="180873" y="251460"/>
                  </a:lnTo>
                  <a:lnTo>
                    <a:pt x="197243" y="213613"/>
                  </a:lnTo>
                  <a:lnTo>
                    <a:pt x="197751" y="207517"/>
                  </a:lnTo>
                  <a:lnTo>
                    <a:pt x="197751" y="201422"/>
                  </a:lnTo>
                  <a:lnTo>
                    <a:pt x="197751" y="194690"/>
                  </a:lnTo>
                  <a:lnTo>
                    <a:pt x="197243" y="188087"/>
                  </a:lnTo>
                  <a:lnTo>
                    <a:pt x="196215" y="181483"/>
                  </a:lnTo>
                  <a:lnTo>
                    <a:pt x="194690" y="174751"/>
                  </a:lnTo>
                  <a:lnTo>
                    <a:pt x="193662" y="168655"/>
                  </a:lnTo>
                  <a:lnTo>
                    <a:pt x="191617" y="162560"/>
                  </a:lnTo>
                  <a:lnTo>
                    <a:pt x="189560" y="157352"/>
                  </a:lnTo>
                  <a:lnTo>
                    <a:pt x="187528" y="152273"/>
                  </a:lnTo>
                  <a:lnTo>
                    <a:pt x="254482" y="85851"/>
                  </a:lnTo>
                </a:path>
                <a:path w="254634" h="254634">
                  <a:moveTo>
                    <a:pt x="117348" y="76200"/>
                  </a:moveTo>
                  <a:lnTo>
                    <a:pt x="158470" y="35051"/>
                  </a:lnTo>
                </a:path>
              </a:pathLst>
            </a:custGeom>
            <a:ln w="12174">
              <a:solidFill>
                <a:srgbClr val="FF97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87" y="579650"/>
            <a:ext cx="8947875" cy="748132"/>
          </a:xfrm>
          <a:prstGeom prst="rect">
            <a:avLst/>
          </a:prstGeom>
        </p:spPr>
        <p:txBody>
          <a:bodyPr vert="horz" wrap="square" lIns="0" tIns="273473" rIns="0" bIns="0" rtlCol="0" anchor="t">
            <a:spAutoFit/>
          </a:bodyPr>
          <a:lstStyle/>
          <a:p>
            <a:pPr marL="1207316">
              <a:spcBef>
                <a:spcPts val="2153"/>
              </a:spcBef>
            </a:pPr>
            <a:r>
              <a:rPr sz="3067" b="1" spc="-33" dirty="0"/>
              <a:t>Conceptual</a:t>
            </a:r>
            <a:r>
              <a:rPr sz="3067" b="1" spc="-60" dirty="0"/>
              <a:t> </a:t>
            </a:r>
            <a:r>
              <a:rPr sz="3067" b="1" spc="-27" dirty="0"/>
              <a:t>Framework</a:t>
            </a:r>
            <a:r>
              <a:rPr sz="3067" b="1" spc="-60" dirty="0"/>
              <a:t> </a:t>
            </a:r>
            <a:r>
              <a:rPr sz="3067" b="1" spc="-13" dirty="0"/>
              <a:t>Approach</a:t>
            </a:r>
            <a:r>
              <a:rPr lang="en-IN" sz="3067" b="1" spc="-13" dirty="0"/>
              <a:t> –Sec 120 </a:t>
            </a:r>
            <a:endParaRPr sz="3067" b="1" dirty="0"/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pPr marL="55880">
              <a:spcBef>
                <a:spcPts val="10"/>
              </a:spcBef>
            </a:pPr>
            <a:fld id="{81D60167-4931-47E6-BA6A-407CBD079E47}" type="slidenum">
              <a:rPr lang="en-US" spc="-25" smtClean="0"/>
              <a:pPr marL="55880">
                <a:spcBef>
                  <a:spcPts val="10"/>
                </a:spcBef>
              </a:pPr>
              <a:t>11</a:t>
            </a:fld>
            <a:endParaRPr spc="-33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1968" y="430784"/>
            <a:ext cx="1593045" cy="15748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108455" y="3595623"/>
            <a:ext cx="2004907" cy="880533"/>
            <a:chOff x="831341" y="2696717"/>
            <a:chExt cx="1503680" cy="660400"/>
          </a:xfrm>
        </p:grpSpPr>
        <p:sp>
          <p:nvSpPr>
            <p:cNvPr id="9" name="object 9"/>
            <p:cNvSpPr/>
            <p:nvPr/>
          </p:nvSpPr>
          <p:spPr>
            <a:xfrm>
              <a:off x="831341" y="2696717"/>
              <a:ext cx="1343025" cy="518159"/>
            </a:xfrm>
            <a:custGeom>
              <a:avLst/>
              <a:gdLst/>
              <a:ahLst/>
              <a:cxnLst/>
              <a:rect l="l" t="t" r="r" b="b"/>
              <a:pathLst>
                <a:path w="1343025" h="518160">
                  <a:moveTo>
                    <a:pt x="1135380" y="0"/>
                  </a:moveTo>
                  <a:lnTo>
                    <a:pt x="0" y="0"/>
                  </a:lnTo>
                  <a:lnTo>
                    <a:pt x="207264" y="259080"/>
                  </a:lnTo>
                  <a:lnTo>
                    <a:pt x="0" y="518159"/>
                  </a:lnTo>
                  <a:lnTo>
                    <a:pt x="1135380" y="518159"/>
                  </a:lnTo>
                  <a:lnTo>
                    <a:pt x="1342644" y="259080"/>
                  </a:lnTo>
                  <a:lnTo>
                    <a:pt x="1135380" y="0"/>
                  </a:lnTo>
                  <a:close/>
                </a:path>
              </a:pathLst>
            </a:custGeom>
            <a:solidFill>
              <a:srgbClr val="3E527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9481" y="2826257"/>
              <a:ext cx="1132840" cy="518159"/>
            </a:xfrm>
            <a:custGeom>
              <a:avLst/>
              <a:gdLst/>
              <a:ahLst/>
              <a:cxnLst/>
              <a:rect l="l" t="t" r="r" b="b"/>
              <a:pathLst>
                <a:path w="1132839" h="518160">
                  <a:moveTo>
                    <a:pt x="1080516" y="0"/>
                  </a:moveTo>
                  <a:lnTo>
                    <a:pt x="51815" y="0"/>
                  </a:lnTo>
                  <a:lnTo>
                    <a:pt x="31648" y="4077"/>
                  </a:lnTo>
                  <a:lnTo>
                    <a:pt x="15178" y="15192"/>
                  </a:lnTo>
                  <a:lnTo>
                    <a:pt x="4072" y="31664"/>
                  </a:lnTo>
                  <a:lnTo>
                    <a:pt x="0" y="51816"/>
                  </a:lnTo>
                  <a:lnTo>
                    <a:pt x="0" y="466344"/>
                  </a:lnTo>
                  <a:lnTo>
                    <a:pt x="4072" y="486495"/>
                  </a:lnTo>
                  <a:lnTo>
                    <a:pt x="15178" y="502967"/>
                  </a:lnTo>
                  <a:lnTo>
                    <a:pt x="31648" y="514082"/>
                  </a:lnTo>
                  <a:lnTo>
                    <a:pt x="51815" y="518160"/>
                  </a:lnTo>
                  <a:lnTo>
                    <a:pt x="1080516" y="518160"/>
                  </a:lnTo>
                  <a:lnTo>
                    <a:pt x="1100667" y="514082"/>
                  </a:lnTo>
                  <a:lnTo>
                    <a:pt x="1117139" y="502967"/>
                  </a:lnTo>
                  <a:lnTo>
                    <a:pt x="1128254" y="486495"/>
                  </a:lnTo>
                  <a:lnTo>
                    <a:pt x="1132332" y="466344"/>
                  </a:lnTo>
                  <a:lnTo>
                    <a:pt x="1132332" y="51816"/>
                  </a:lnTo>
                  <a:lnTo>
                    <a:pt x="1128254" y="31664"/>
                  </a:lnTo>
                  <a:lnTo>
                    <a:pt x="1117139" y="15192"/>
                  </a:lnTo>
                  <a:lnTo>
                    <a:pt x="1100667" y="4077"/>
                  </a:lnTo>
                  <a:lnTo>
                    <a:pt x="108051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9481" y="2826257"/>
              <a:ext cx="1132840" cy="518159"/>
            </a:xfrm>
            <a:custGeom>
              <a:avLst/>
              <a:gdLst/>
              <a:ahLst/>
              <a:cxnLst/>
              <a:rect l="l" t="t" r="r" b="b"/>
              <a:pathLst>
                <a:path w="1132839" h="518160">
                  <a:moveTo>
                    <a:pt x="0" y="51816"/>
                  </a:moveTo>
                  <a:lnTo>
                    <a:pt x="4072" y="31664"/>
                  </a:lnTo>
                  <a:lnTo>
                    <a:pt x="15178" y="15192"/>
                  </a:lnTo>
                  <a:lnTo>
                    <a:pt x="31648" y="4077"/>
                  </a:lnTo>
                  <a:lnTo>
                    <a:pt x="51815" y="0"/>
                  </a:lnTo>
                  <a:lnTo>
                    <a:pt x="1080516" y="0"/>
                  </a:lnTo>
                  <a:lnTo>
                    <a:pt x="1100667" y="4077"/>
                  </a:lnTo>
                  <a:lnTo>
                    <a:pt x="1117139" y="15192"/>
                  </a:lnTo>
                  <a:lnTo>
                    <a:pt x="1128254" y="31664"/>
                  </a:lnTo>
                  <a:lnTo>
                    <a:pt x="1132332" y="51816"/>
                  </a:lnTo>
                  <a:lnTo>
                    <a:pt x="1132332" y="466344"/>
                  </a:lnTo>
                  <a:lnTo>
                    <a:pt x="1128254" y="486495"/>
                  </a:lnTo>
                  <a:lnTo>
                    <a:pt x="1117139" y="502967"/>
                  </a:lnTo>
                  <a:lnTo>
                    <a:pt x="1100667" y="514082"/>
                  </a:lnTo>
                  <a:lnTo>
                    <a:pt x="1080516" y="518160"/>
                  </a:lnTo>
                  <a:lnTo>
                    <a:pt x="51815" y="518160"/>
                  </a:lnTo>
                  <a:lnTo>
                    <a:pt x="31648" y="514082"/>
                  </a:lnTo>
                  <a:lnTo>
                    <a:pt x="15178" y="502967"/>
                  </a:lnTo>
                  <a:lnTo>
                    <a:pt x="4072" y="486495"/>
                  </a:lnTo>
                  <a:lnTo>
                    <a:pt x="0" y="466344"/>
                  </a:lnTo>
                  <a:lnTo>
                    <a:pt x="0" y="51816"/>
                  </a:lnTo>
                  <a:close/>
                </a:path>
              </a:pathLst>
            </a:custGeom>
            <a:ln w="25400">
              <a:solidFill>
                <a:srgbClr val="3E5278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29757" y="3891787"/>
            <a:ext cx="1583624" cy="4009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algn="ctr">
              <a:lnSpc>
                <a:spcPts val="1527"/>
              </a:lnSpc>
              <a:spcBef>
                <a:spcPts val="127"/>
              </a:spcBef>
            </a:pPr>
            <a:r>
              <a:rPr lang="en-IN" sz="1333" b="1" spc="-13" dirty="0">
                <a:solidFill>
                  <a:srgbClr val="426193"/>
                </a:solidFill>
                <a:latin typeface="Tahoma"/>
                <a:cs typeface="Tahoma"/>
              </a:rPr>
              <a:t>Identify  &amp;</a:t>
            </a:r>
            <a:endParaRPr sz="1333" dirty="0">
              <a:latin typeface="Tahoma"/>
              <a:cs typeface="Tahoma"/>
            </a:endParaRPr>
          </a:p>
          <a:p>
            <a:pPr algn="ctr">
              <a:lnSpc>
                <a:spcPts val="1527"/>
              </a:lnSpc>
            </a:pPr>
            <a:r>
              <a:rPr lang="en-IN" sz="1333" b="1" spc="-13" dirty="0">
                <a:solidFill>
                  <a:srgbClr val="426193"/>
                </a:solidFill>
                <a:latin typeface="Tahoma"/>
                <a:cs typeface="Tahoma"/>
              </a:rPr>
              <a:t>Evaluate Threat</a:t>
            </a:r>
            <a:endParaRPr sz="1333" dirty="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52647" y="3595623"/>
            <a:ext cx="2004907" cy="880533"/>
            <a:chOff x="2364485" y="2696717"/>
            <a:chExt cx="1503680" cy="660400"/>
          </a:xfrm>
        </p:grpSpPr>
        <p:sp>
          <p:nvSpPr>
            <p:cNvPr id="14" name="object 14"/>
            <p:cNvSpPr/>
            <p:nvPr/>
          </p:nvSpPr>
          <p:spPr>
            <a:xfrm>
              <a:off x="2364485" y="2696717"/>
              <a:ext cx="1341120" cy="518159"/>
            </a:xfrm>
            <a:custGeom>
              <a:avLst/>
              <a:gdLst/>
              <a:ahLst/>
              <a:cxnLst/>
              <a:rect l="l" t="t" r="r" b="b"/>
              <a:pathLst>
                <a:path w="1341120" h="518160">
                  <a:moveTo>
                    <a:pt x="1133855" y="0"/>
                  </a:moveTo>
                  <a:lnTo>
                    <a:pt x="0" y="0"/>
                  </a:lnTo>
                  <a:lnTo>
                    <a:pt x="207263" y="259080"/>
                  </a:lnTo>
                  <a:lnTo>
                    <a:pt x="0" y="518159"/>
                  </a:lnTo>
                  <a:lnTo>
                    <a:pt x="1133855" y="518159"/>
                  </a:lnTo>
                  <a:lnTo>
                    <a:pt x="1341119" y="259080"/>
                  </a:lnTo>
                  <a:lnTo>
                    <a:pt x="1133855" y="0"/>
                  </a:lnTo>
                  <a:close/>
                </a:path>
              </a:pathLst>
            </a:custGeom>
            <a:solidFill>
              <a:srgbClr val="3E527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2722625" y="2826257"/>
              <a:ext cx="1132840" cy="518159"/>
            </a:xfrm>
            <a:custGeom>
              <a:avLst/>
              <a:gdLst/>
              <a:ahLst/>
              <a:cxnLst/>
              <a:rect l="l" t="t" r="r" b="b"/>
              <a:pathLst>
                <a:path w="1132839" h="518160">
                  <a:moveTo>
                    <a:pt x="1080515" y="0"/>
                  </a:moveTo>
                  <a:lnTo>
                    <a:pt x="51816" y="0"/>
                  </a:lnTo>
                  <a:lnTo>
                    <a:pt x="31664" y="4077"/>
                  </a:lnTo>
                  <a:lnTo>
                    <a:pt x="15192" y="15192"/>
                  </a:lnTo>
                  <a:lnTo>
                    <a:pt x="4077" y="31664"/>
                  </a:lnTo>
                  <a:lnTo>
                    <a:pt x="0" y="51816"/>
                  </a:lnTo>
                  <a:lnTo>
                    <a:pt x="0" y="466344"/>
                  </a:lnTo>
                  <a:lnTo>
                    <a:pt x="4077" y="486495"/>
                  </a:lnTo>
                  <a:lnTo>
                    <a:pt x="15192" y="502967"/>
                  </a:lnTo>
                  <a:lnTo>
                    <a:pt x="31664" y="514082"/>
                  </a:lnTo>
                  <a:lnTo>
                    <a:pt x="51816" y="518160"/>
                  </a:lnTo>
                  <a:lnTo>
                    <a:pt x="1080515" y="518160"/>
                  </a:lnTo>
                  <a:lnTo>
                    <a:pt x="1100667" y="514082"/>
                  </a:lnTo>
                  <a:lnTo>
                    <a:pt x="1117139" y="502967"/>
                  </a:lnTo>
                  <a:lnTo>
                    <a:pt x="1128254" y="486495"/>
                  </a:lnTo>
                  <a:lnTo>
                    <a:pt x="1132332" y="466344"/>
                  </a:lnTo>
                  <a:lnTo>
                    <a:pt x="1132332" y="51816"/>
                  </a:lnTo>
                  <a:lnTo>
                    <a:pt x="1128254" y="31664"/>
                  </a:lnTo>
                  <a:lnTo>
                    <a:pt x="1117139" y="15192"/>
                  </a:lnTo>
                  <a:lnTo>
                    <a:pt x="1100667" y="4077"/>
                  </a:lnTo>
                  <a:lnTo>
                    <a:pt x="108051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722625" y="2826257"/>
              <a:ext cx="1132840" cy="518159"/>
            </a:xfrm>
            <a:custGeom>
              <a:avLst/>
              <a:gdLst/>
              <a:ahLst/>
              <a:cxnLst/>
              <a:rect l="l" t="t" r="r" b="b"/>
              <a:pathLst>
                <a:path w="1132839" h="518160">
                  <a:moveTo>
                    <a:pt x="0" y="51816"/>
                  </a:moveTo>
                  <a:lnTo>
                    <a:pt x="4077" y="31664"/>
                  </a:lnTo>
                  <a:lnTo>
                    <a:pt x="15192" y="15192"/>
                  </a:lnTo>
                  <a:lnTo>
                    <a:pt x="31664" y="4077"/>
                  </a:lnTo>
                  <a:lnTo>
                    <a:pt x="51816" y="0"/>
                  </a:lnTo>
                  <a:lnTo>
                    <a:pt x="1080515" y="0"/>
                  </a:lnTo>
                  <a:lnTo>
                    <a:pt x="1100667" y="4077"/>
                  </a:lnTo>
                  <a:lnTo>
                    <a:pt x="1117139" y="15192"/>
                  </a:lnTo>
                  <a:lnTo>
                    <a:pt x="1128254" y="31664"/>
                  </a:lnTo>
                  <a:lnTo>
                    <a:pt x="1132332" y="51816"/>
                  </a:lnTo>
                  <a:lnTo>
                    <a:pt x="1132332" y="466344"/>
                  </a:lnTo>
                  <a:lnTo>
                    <a:pt x="1128254" y="486495"/>
                  </a:lnTo>
                  <a:lnTo>
                    <a:pt x="1117139" y="502967"/>
                  </a:lnTo>
                  <a:lnTo>
                    <a:pt x="1100667" y="514082"/>
                  </a:lnTo>
                  <a:lnTo>
                    <a:pt x="1080515" y="518160"/>
                  </a:lnTo>
                  <a:lnTo>
                    <a:pt x="51816" y="518160"/>
                  </a:lnTo>
                  <a:lnTo>
                    <a:pt x="31664" y="514082"/>
                  </a:lnTo>
                  <a:lnTo>
                    <a:pt x="15192" y="502967"/>
                  </a:lnTo>
                  <a:lnTo>
                    <a:pt x="4077" y="486495"/>
                  </a:lnTo>
                  <a:lnTo>
                    <a:pt x="0" y="466344"/>
                  </a:lnTo>
                  <a:lnTo>
                    <a:pt x="0" y="51816"/>
                  </a:lnTo>
                  <a:close/>
                </a:path>
              </a:pathLst>
            </a:custGeom>
            <a:ln w="25400">
              <a:solidFill>
                <a:srgbClr val="3E5278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899915" y="3891787"/>
            <a:ext cx="968587" cy="4009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algn="ctr">
              <a:lnSpc>
                <a:spcPts val="1527"/>
              </a:lnSpc>
              <a:spcBef>
                <a:spcPts val="127"/>
              </a:spcBef>
            </a:pPr>
            <a:r>
              <a:rPr sz="1333" b="1" spc="-27" dirty="0">
                <a:solidFill>
                  <a:srgbClr val="426193"/>
                </a:solidFill>
                <a:latin typeface="Tahoma"/>
                <a:cs typeface="Tahoma"/>
              </a:rPr>
              <a:t>Apply</a:t>
            </a:r>
            <a:endParaRPr sz="1333">
              <a:latin typeface="Tahoma"/>
              <a:cs typeface="Tahoma"/>
            </a:endParaRPr>
          </a:p>
          <a:p>
            <a:pPr algn="ctr">
              <a:lnSpc>
                <a:spcPts val="1527"/>
              </a:lnSpc>
            </a:pPr>
            <a:r>
              <a:rPr sz="1333" b="1" spc="-13" dirty="0">
                <a:solidFill>
                  <a:srgbClr val="426193"/>
                </a:solidFill>
                <a:latin typeface="Tahoma"/>
                <a:cs typeface="Tahoma"/>
              </a:rPr>
              <a:t>safeguards</a:t>
            </a:r>
            <a:endParaRPr sz="1333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461000" y="3044952"/>
            <a:ext cx="2006600" cy="880533"/>
            <a:chOff x="4095750" y="2283714"/>
            <a:chExt cx="1504950" cy="660400"/>
          </a:xfrm>
        </p:grpSpPr>
        <p:sp>
          <p:nvSpPr>
            <p:cNvPr id="19" name="object 19"/>
            <p:cNvSpPr/>
            <p:nvPr/>
          </p:nvSpPr>
          <p:spPr>
            <a:xfrm>
              <a:off x="4095750" y="2283714"/>
              <a:ext cx="1343025" cy="518159"/>
            </a:xfrm>
            <a:custGeom>
              <a:avLst/>
              <a:gdLst/>
              <a:ahLst/>
              <a:cxnLst/>
              <a:rect l="l" t="t" r="r" b="b"/>
              <a:pathLst>
                <a:path w="1343025" h="518160">
                  <a:moveTo>
                    <a:pt x="1135379" y="0"/>
                  </a:moveTo>
                  <a:lnTo>
                    <a:pt x="0" y="0"/>
                  </a:lnTo>
                  <a:lnTo>
                    <a:pt x="207263" y="259080"/>
                  </a:lnTo>
                  <a:lnTo>
                    <a:pt x="0" y="518160"/>
                  </a:lnTo>
                  <a:lnTo>
                    <a:pt x="1135379" y="518160"/>
                  </a:lnTo>
                  <a:lnTo>
                    <a:pt x="1342644" y="259080"/>
                  </a:lnTo>
                  <a:lnTo>
                    <a:pt x="1135379" y="0"/>
                  </a:lnTo>
                  <a:close/>
                </a:path>
              </a:pathLst>
            </a:custGeom>
            <a:solidFill>
              <a:srgbClr val="3E527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4453890" y="2413254"/>
              <a:ext cx="1134110" cy="518159"/>
            </a:xfrm>
            <a:custGeom>
              <a:avLst/>
              <a:gdLst/>
              <a:ahLst/>
              <a:cxnLst/>
              <a:rect l="l" t="t" r="r" b="b"/>
              <a:pathLst>
                <a:path w="1134110" h="518160">
                  <a:moveTo>
                    <a:pt x="1082039" y="0"/>
                  </a:moveTo>
                  <a:lnTo>
                    <a:pt x="51815" y="0"/>
                  </a:lnTo>
                  <a:lnTo>
                    <a:pt x="31664" y="4077"/>
                  </a:lnTo>
                  <a:lnTo>
                    <a:pt x="15192" y="15192"/>
                  </a:lnTo>
                  <a:lnTo>
                    <a:pt x="4077" y="31664"/>
                  </a:lnTo>
                  <a:lnTo>
                    <a:pt x="0" y="51815"/>
                  </a:lnTo>
                  <a:lnTo>
                    <a:pt x="0" y="466344"/>
                  </a:lnTo>
                  <a:lnTo>
                    <a:pt x="4077" y="486495"/>
                  </a:lnTo>
                  <a:lnTo>
                    <a:pt x="15192" y="502967"/>
                  </a:lnTo>
                  <a:lnTo>
                    <a:pt x="31664" y="514082"/>
                  </a:lnTo>
                  <a:lnTo>
                    <a:pt x="51815" y="518159"/>
                  </a:lnTo>
                  <a:lnTo>
                    <a:pt x="1082039" y="518159"/>
                  </a:lnTo>
                  <a:lnTo>
                    <a:pt x="1102191" y="514082"/>
                  </a:lnTo>
                  <a:lnTo>
                    <a:pt x="1118663" y="502967"/>
                  </a:lnTo>
                  <a:lnTo>
                    <a:pt x="1129778" y="486495"/>
                  </a:lnTo>
                  <a:lnTo>
                    <a:pt x="1133856" y="466344"/>
                  </a:lnTo>
                  <a:lnTo>
                    <a:pt x="1133856" y="51815"/>
                  </a:lnTo>
                  <a:lnTo>
                    <a:pt x="1129778" y="31664"/>
                  </a:lnTo>
                  <a:lnTo>
                    <a:pt x="1118663" y="15192"/>
                  </a:lnTo>
                  <a:lnTo>
                    <a:pt x="1102191" y="4077"/>
                  </a:lnTo>
                  <a:lnTo>
                    <a:pt x="1082039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4453890" y="2413254"/>
              <a:ext cx="1134110" cy="518159"/>
            </a:xfrm>
            <a:custGeom>
              <a:avLst/>
              <a:gdLst/>
              <a:ahLst/>
              <a:cxnLst/>
              <a:rect l="l" t="t" r="r" b="b"/>
              <a:pathLst>
                <a:path w="1134110" h="518160">
                  <a:moveTo>
                    <a:pt x="0" y="51815"/>
                  </a:moveTo>
                  <a:lnTo>
                    <a:pt x="4077" y="31664"/>
                  </a:lnTo>
                  <a:lnTo>
                    <a:pt x="15192" y="15192"/>
                  </a:lnTo>
                  <a:lnTo>
                    <a:pt x="31664" y="4077"/>
                  </a:lnTo>
                  <a:lnTo>
                    <a:pt x="51815" y="0"/>
                  </a:lnTo>
                  <a:lnTo>
                    <a:pt x="1082039" y="0"/>
                  </a:lnTo>
                  <a:lnTo>
                    <a:pt x="1102191" y="4077"/>
                  </a:lnTo>
                  <a:lnTo>
                    <a:pt x="1118663" y="15192"/>
                  </a:lnTo>
                  <a:lnTo>
                    <a:pt x="1129778" y="31664"/>
                  </a:lnTo>
                  <a:lnTo>
                    <a:pt x="1133856" y="51815"/>
                  </a:lnTo>
                  <a:lnTo>
                    <a:pt x="1133856" y="466344"/>
                  </a:lnTo>
                  <a:lnTo>
                    <a:pt x="1129778" y="486495"/>
                  </a:lnTo>
                  <a:lnTo>
                    <a:pt x="1118663" y="502967"/>
                  </a:lnTo>
                  <a:lnTo>
                    <a:pt x="1102191" y="514082"/>
                  </a:lnTo>
                  <a:lnTo>
                    <a:pt x="1082039" y="518159"/>
                  </a:lnTo>
                  <a:lnTo>
                    <a:pt x="51815" y="518159"/>
                  </a:lnTo>
                  <a:lnTo>
                    <a:pt x="31664" y="514082"/>
                  </a:lnTo>
                  <a:lnTo>
                    <a:pt x="15192" y="502967"/>
                  </a:lnTo>
                  <a:lnTo>
                    <a:pt x="4077" y="486495"/>
                  </a:lnTo>
                  <a:lnTo>
                    <a:pt x="0" y="466344"/>
                  </a:lnTo>
                  <a:lnTo>
                    <a:pt x="0" y="51815"/>
                  </a:lnTo>
                  <a:close/>
                </a:path>
              </a:pathLst>
            </a:custGeom>
            <a:ln w="25400">
              <a:solidFill>
                <a:srgbClr val="3E5278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355756" y="3341115"/>
            <a:ext cx="675640" cy="4009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4553">
              <a:lnSpc>
                <a:spcPts val="1527"/>
              </a:lnSpc>
              <a:spcBef>
                <a:spcPts val="127"/>
              </a:spcBef>
            </a:pPr>
            <a:r>
              <a:rPr sz="1333" b="1" spc="-13" dirty="0">
                <a:solidFill>
                  <a:srgbClr val="426193"/>
                </a:solidFill>
                <a:latin typeface="Tahoma"/>
                <a:cs typeface="Tahoma"/>
              </a:rPr>
              <a:t>Reduce</a:t>
            </a:r>
            <a:endParaRPr sz="1333" dirty="0">
              <a:latin typeface="Tahoma"/>
              <a:cs typeface="Tahoma"/>
            </a:endParaRPr>
          </a:p>
          <a:p>
            <a:pPr marL="16933">
              <a:lnSpc>
                <a:spcPts val="1527"/>
              </a:lnSpc>
            </a:pPr>
            <a:r>
              <a:rPr sz="1333" b="1" spc="-13" dirty="0">
                <a:solidFill>
                  <a:srgbClr val="426193"/>
                </a:solidFill>
                <a:latin typeface="Tahoma"/>
                <a:cs typeface="Tahoma"/>
              </a:rPr>
              <a:t>Threats</a:t>
            </a:r>
            <a:endParaRPr sz="1333" dirty="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337047" y="4221480"/>
            <a:ext cx="2006600" cy="880533"/>
            <a:chOff x="4002785" y="3166110"/>
            <a:chExt cx="1504950" cy="660400"/>
          </a:xfrm>
        </p:grpSpPr>
        <p:sp>
          <p:nvSpPr>
            <p:cNvPr id="24" name="object 24"/>
            <p:cNvSpPr/>
            <p:nvPr/>
          </p:nvSpPr>
          <p:spPr>
            <a:xfrm>
              <a:off x="4002785" y="3166110"/>
              <a:ext cx="1343025" cy="518159"/>
            </a:xfrm>
            <a:custGeom>
              <a:avLst/>
              <a:gdLst/>
              <a:ahLst/>
              <a:cxnLst/>
              <a:rect l="l" t="t" r="r" b="b"/>
              <a:pathLst>
                <a:path w="1343025" h="518160">
                  <a:moveTo>
                    <a:pt x="1135379" y="0"/>
                  </a:moveTo>
                  <a:lnTo>
                    <a:pt x="0" y="0"/>
                  </a:lnTo>
                  <a:lnTo>
                    <a:pt x="207263" y="259079"/>
                  </a:lnTo>
                  <a:lnTo>
                    <a:pt x="0" y="518159"/>
                  </a:lnTo>
                  <a:lnTo>
                    <a:pt x="1135379" y="518159"/>
                  </a:lnTo>
                  <a:lnTo>
                    <a:pt x="1342643" y="259079"/>
                  </a:lnTo>
                  <a:lnTo>
                    <a:pt x="1135379" y="0"/>
                  </a:lnTo>
                  <a:close/>
                </a:path>
              </a:pathLst>
            </a:custGeom>
            <a:solidFill>
              <a:srgbClr val="3E527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4360925" y="3295650"/>
              <a:ext cx="1134110" cy="518159"/>
            </a:xfrm>
            <a:custGeom>
              <a:avLst/>
              <a:gdLst/>
              <a:ahLst/>
              <a:cxnLst/>
              <a:rect l="l" t="t" r="r" b="b"/>
              <a:pathLst>
                <a:path w="1134110" h="518160">
                  <a:moveTo>
                    <a:pt x="1082039" y="0"/>
                  </a:moveTo>
                  <a:lnTo>
                    <a:pt x="51815" y="0"/>
                  </a:lnTo>
                  <a:lnTo>
                    <a:pt x="31664" y="4077"/>
                  </a:lnTo>
                  <a:lnTo>
                    <a:pt x="15192" y="15192"/>
                  </a:lnTo>
                  <a:lnTo>
                    <a:pt x="4077" y="31664"/>
                  </a:lnTo>
                  <a:lnTo>
                    <a:pt x="0" y="51816"/>
                  </a:lnTo>
                  <a:lnTo>
                    <a:pt x="0" y="466344"/>
                  </a:lnTo>
                  <a:lnTo>
                    <a:pt x="4077" y="486495"/>
                  </a:lnTo>
                  <a:lnTo>
                    <a:pt x="15192" y="502967"/>
                  </a:lnTo>
                  <a:lnTo>
                    <a:pt x="31664" y="514082"/>
                  </a:lnTo>
                  <a:lnTo>
                    <a:pt x="51815" y="518159"/>
                  </a:lnTo>
                  <a:lnTo>
                    <a:pt x="1082039" y="518159"/>
                  </a:lnTo>
                  <a:lnTo>
                    <a:pt x="1102191" y="514082"/>
                  </a:lnTo>
                  <a:lnTo>
                    <a:pt x="1118663" y="502967"/>
                  </a:lnTo>
                  <a:lnTo>
                    <a:pt x="1129778" y="486495"/>
                  </a:lnTo>
                  <a:lnTo>
                    <a:pt x="1133856" y="466344"/>
                  </a:lnTo>
                  <a:lnTo>
                    <a:pt x="1133856" y="51816"/>
                  </a:lnTo>
                  <a:lnTo>
                    <a:pt x="1129778" y="31664"/>
                  </a:lnTo>
                  <a:lnTo>
                    <a:pt x="1118663" y="15192"/>
                  </a:lnTo>
                  <a:lnTo>
                    <a:pt x="1102191" y="4077"/>
                  </a:lnTo>
                  <a:lnTo>
                    <a:pt x="1082039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4360925" y="3295650"/>
              <a:ext cx="1134110" cy="518159"/>
            </a:xfrm>
            <a:custGeom>
              <a:avLst/>
              <a:gdLst/>
              <a:ahLst/>
              <a:cxnLst/>
              <a:rect l="l" t="t" r="r" b="b"/>
              <a:pathLst>
                <a:path w="1134110" h="518160">
                  <a:moveTo>
                    <a:pt x="0" y="51816"/>
                  </a:moveTo>
                  <a:lnTo>
                    <a:pt x="4077" y="31664"/>
                  </a:lnTo>
                  <a:lnTo>
                    <a:pt x="15192" y="15192"/>
                  </a:lnTo>
                  <a:lnTo>
                    <a:pt x="31664" y="4077"/>
                  </a:lnTo>
                  <a:lnTo>
                    <a:pt x="51815" y="0"/>
                  </a:lnTo>
                  <a:lnTo>
                    <a:pt x="1082039" y="0"/>
                  </a:lnTo>
                  <a:lnTo>
                    <a:pt x="1102191" y="4077"/>
                  </a:lnTo>
                  <a:lnTo>
                    <a:pt x="1118663" y="15192"/>
                  </a:lnTo>
                  <a:lnTo>
                    <a:pt x="1129778" y="31664"/>
                  </a:lnTo>
                  <a:lnTo>
                    <a:pt x="1133856" y="51816"/>
                  </a:lnTo>
                  <a:lnTo>
                    <a:pt x="1133856" y="466344"/>
                  </a:lnTo>
                  <a:lnTo>
                    <a:pt x="1129778" y="486495"/>
                  </a:lnTo>
                  <a:lnTo>
                    <a:pt x="1118663" y="502967"/>
                  </a:lnTo>
                  <a:lnTo>
                    <a:pt x="1102191" y="514082"/>
                  </a:lnTo>
                  <a:lnTo>
                    <a:pt x="1082039" y="518159"/>
                  </a:lnTo>
                  <a:lnTo>
                    <a:pt x="51815" y="518159"/>
                  </a:lnTo>
                  <a:lnTo>
                    <a:pt x="31664" y="514082"/>
                  </a:lnTo>
                  <a:lnTo>
                    <a:pt x="15192" y="502967"/>
                  </a:lnTo>
                  <a:lnTo>
                    <a:pt x="4077" y="486495"/>
                  </a:lnTo>
                  <a:lnTo>
                    <a:pt x="0" y="466344"/>
                  </a:lnTo>
                  <a:lnTo>
                    <a:pt x="0" y="51816"/>
                  </a:lnTo>
                  <a:close/>
                </a:path>
              </a:pathLst>
            </a:custGeom>
            <a:ln w="25399">
              <a:solidFill>
                <a:srgbClr val="3E5278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916846" y="4518490"/>
            <a:ext cx="1306407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4711" marR="6773" indent="-18626">
              <a:lnSpc>
                <a:spcPts val="1453"/>
              </a:lnSpc>
              <a:spcBef>
                <a:spcPts val="300"/>
              </a:spcBef>
            </a:pPr>
            <a:r>
              <a:rPr sz="1333" b="1" dirty="0">
                <a:solidFill>
                  <a:srgbClr val="426193"/>
                </a:solidFill>
                <a:latin typeface="Tahoma"/>
                <a:cs typeface="Tahoma"/>
              </a:rPr>
              <a:t>Not</a:t>
            </a:r>
            <a:r>
              <a:rPr sz="1333" b="1" spc="-53" dirty="0">
                <a:solidFill>
                  <a:srgbClr val="426193"/>
                </a:solidFill>
                <a:latin typeface="Tahoma"/>
                <a:cs typeface="Tahoma"/>
              </a:rPr>
              <a:t> </a:t>
            </a:r>
            <a:r>
              <a:rPr sz="1333" b="1" dirty="0">
                <a:solidFill>
                  <a:srgbClr val="426193"/>
                </a:solidFill>
                <a:latin typeface="Tahoma"/>
                <a:cs typeface="Tahoma"/>
              </a:rPr>
              <a:t>possible</a:t>
            </a:r>
            <a:r>
              <a:rPr sz="1333" b="1" spc="-40" dirty="0">
                <a:solidFill>
                  <a:srgbClr val="426193"/>
                </a:solidFill>
                <a:latin typeface="Tahoma"/>
                <a:cs typeface="Tahoma"/>
              </a:rPr>
              <a:t> </a:t>
            </a:r>
            <a:r>
              <a:rPr sz="1333" b="1" spc="-33" dirty="0">
                <a:solidFill>
                  <a:srgbClr val="426193"/>
                </a:solidFill>
                <a:latin typeface="Tahoma"/>
                <a:cs typeface="Tahoma"/>
              </a:rPr>
              <a:t>to </a:t>
            </a:r>
            <a:r>
              <a:rPr sz="1333" b="1" dirty="0">
                <a:solidFill>
                  <a:srgbClr val="426193"/>
                </a:solidFill>
                <a:latin typeface="Tahoma"/>
                <a:cs typeface="Tahoma"/>
              </a:rPr>
              <a:t>reduce</a:t>
            </a:r>
            <a:r>
              <a:rPr sz="1333" b="1" spc="-53" dirty="0">
                <a:solidFill>
                  <a:srgbClr val="426193"/>
                </a:solidFill>
                <a:latin typeface="Tahoma"/>
                <a:cs typeface="Tahoma"/>
              </a:rPr>
              <a:t> </a:t>
            </a:r>
            <a:r>
              <a:rPr sz="1333" b="1" spc="-13" dirty="0">
                <a:solidFill>
                  <a:srgbClr val="426193"/>
                </a:solidFill>
                <a:latin typeface="Tahoma"/>
                <a:cs typeface="Tahoma"/>
              </a:rPr>
              <a:t>threats</a:t>
            </a:r>
            <a:endParaRPr sz="1333">
              <a:latin typeface="Tahoma"/>
              <a:cs typeface="Tahom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3500" y="2935939"/>
            <a:ext cx="1996229" cy="2131573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A1DD7563-E743-09B7-AC9B-E84D96126BFA}"/>
              </a:ext>
            </a:extLst>
          </p:cNvPr>
          <p:cNvSpPr/>
          <p:nvPr/>
        </p:nvSpPr>
        <p:spPr>
          <a:xfrm>
            <a:off x="1088248" y="1747440"/>
            <a:ext cx="2941031" cy="92528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Exercise Professional Judgment</a:t>
            </a:r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7E43B33-29E3-ED4A-3518-0F121DDA8091}"/>
              </a:ext>
            </a:extLst>
          </p:cNvPr>
          <p:cNvSpPr/>
          <p:nvPr/>
        </p:nvSpPr>
        <p:spPr>
          <a:xfrm>
            <a:off x="7843500" y="1763993"/>
            <a:ext cx="2226733" cy="89218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Be Alert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EF942-CF3A-D4E1-88C0-9294B90F8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16638"/>
            <a:ext cx="8596668" cy="1320800"/>
          </a:xfrm>
        </p:spPr>
        <p:txBody>
          <a:bodyPr>
            <a:normAutofit/>
          </a:bodyPr>
          <a:lstStyle/>
          <a:p>
            <a:r>
              <a:rPr lang="en-IN" sz="3200" b="1" dirty="0"/>
              <a:t>Part 2: Professional Accountants in Business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49B16-F5C9-DF3F-13A0-EBCA3C290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/>
              <a:t>Sec.200: Applying the conceptual framework</a:t>
            </a:r>
          </a:p>
          <a:p>
            <a:r>
              <a:rPr lang="en-IN" sz="2000" dirty="0"/>
              <a:t>Sec. 210: Dealing with conflict of interest</a:t>
            </a:r>
          </a:p>
          <a:p>
            <a:r>
              <a:rPr lang="en-IN" sz="2000" dirty="0"/>
              <a:t>Sec. 220: Preparation &amp; presentation of information</a:t>
            </a:r>
          </a:p>
          <a:p>
            <a:r>
              <a:rPr lang="en-IN" sz="2000" dirty="0"/>
              <a:t>Sec.230: Acting with sufficient expertise</a:t>
            </a:r>
          </a:p>
          <a:p>
            <a:r>
              <a:rPr lang="en-IN" sz="2000" dirty="0"/>
              <a:t>Sec.240: Financial interests, compensation &amp; incentives linked to financial reporting and decision making</a:t>
            </a:r>
          </a:p>
          <a:p>
            <a:r>
              <a:rPr lang="en-IN" sz="2000" dirty="0"/>
              <a:t>Sec.250: Inducements, including gifts &amp; hospitality</a:t>
            </a:r>
          </a:p>
          <a:p>
            <a:r>
              <a:rPr lang="en-IN" sz="2000" dirty="0"/>
              <a:t>Sec.260: Responding to “NOCLAR”  (</a:t>
            </a:r>
            <a:r>
              <a:rPr lang="en-IN" sz="2000" dirty="0" err="1"/>
              <a:t>empl</a:t>
            </a:r>
            <a:r>
              <a:rPr lang="en-IN" sz="2000" dirty="0"/>
              <a:t>’ with listed companies) </a:t>
            </a:r>
          </a:p>
          <a:p>
            <a:r>
              <a:rPr lang="en-IN" sz="2000" dirty="0"/>
              <a:t>Sec.270: Pressure to breach the fundamental principles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2220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010C9-06F6-DF51-D959-120CEFBFC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738" y="839789"/>
            <a:ext cx="8596668" cy="1320800"/>
          </a:xfrm>
        </p:spPr>
        <p:txBody>
          <a:bodyPr>
            <a:normAutofit/>
          </a:bodyPr>
          <a:lstStyle/>
          <a:p>
            <a:r>
              <a:rPr lang="en-IN" sz="2800" b="1" dirty="0"/>
              <a:t>Part 3:Professional Accountants in Public Practice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D5768-575C-8328-1DC5-24194D843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/>
              <a:t>Sec.300: Applying conceptual framework</a:t>
            </a:r>
          </a:p>
          <a:p>
            <a:r>
              <a:rPr lang="en-IN" sz="2000" dirty="0"/>
              <a:t>Sec.310: Conflicts of interest</a:t>
            </a:r>
          </a:p>
          <a:p>
            <a:r>
              <a:rPr lang="en-IN" sz="2000" dirty="0"/>
              <a:t>Sec.320: Professional Appointments</a:t>
            </a:r>
          </a:p>
          <a:p>
            <a:r>
              <a:rPr lang="en-IN" sz="2000" dirty="0"/>
              <a:t>Sec.321: Second opinions</a:t>
            </a:r>
          </a:p>
          <a:p>
            <a:r>
              <a:rPr lang="en-US" sz="2000" dirty="0"/>
              <a:t>Sec.330: Fees &amp; Other types of Remuneration</a:t>
            </a:r>
          </a:p>
          <a:p>
            <a:r>
              <a:rPr lang="en-US" sz="2000" dirty="0"/>
              <a:t>Sec.340: Inducements, including gifts &amp; hospitality</a:t>
            </a:r>
          </a:p>
          <a:p>
            <a:r>
              <a:rPr lang="en-US" sz="2000" dirty="0"/>
              <a:t>Sec.350: Custody of client assets</a:t>
            </a:r>
          </a:p>
          <a:p>
            <a:r>
              <a:rPr lang="en-US" sz="2000" dirty="0"/>
              <a:t>Sec.360: Responding to NOCLAR (Audit of listed companies)</a:t>
            </a:r>
          </a:p>
        </p:txBody>
      </p:sp>
    </p:spTree>
    <p:extLst>
      <p:ext uri="{BB962C8B-B14F-4D97-AF65-F5344CB8AC3E}">
        <p14:creationId xmlns:p14="http://schemas.microsoft.com/office/powerpoint/2010/main" val="2442218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B40A7-4027-CC24-224E-72D2BFAE4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975" y="1138368"/>
            <a:ext cx="10789988" cy="1320800"/>
          </a:xfrm>
        </p:spPr>
        <p:txBody>
          <a:bodyPr>
            <a:normAutofit/>
          </a:bodyPr>
          <a:lstStyle/>
          <a:p>
            <a:r>
              <a:rPr lang="en-IN" sz="2500" b="1" dirty="0"/>
              <a:t>Part 4A:Independence Standards For Audit &amp; Review Engagements</a:t>
            </a:r>
            <a:endParaRPr lang="en-US" sz="2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65069-97F8-8385-874F-854D0C5FD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/>
              <a:t>Sec.400: Applying conceptual framework</a:t>
            </a:r>
          </a:p>
          <a:p>
            <a:r>
              <a:rPr lang="en-IN" sz="2000" dirty="0"/>
              <a:t>Sec.410: Fees</a:t>
            </a:r>
          </a:p>
          <a:p>
            <a:r>
              <a:rPr lang="en-IN" sz="2000" dirty="0"/>
              <a:t>Sec.411: Compensation &amp; Evaluation policies</a:t>
            </a:r>
          </a:p>
          <a:p>
            <a:r>
              <a:rPr lang="en-IN" sz="2000" dirty="0"/>
              <a:t>Sec.420: Gifts &amp; Hospitality</a:t>
            </a:r>
          </a:p>
          <a:p>
            <a:r>
              <a:rPr lang="en-IN" sz="2000" dirty="0"/>
              <a:t>Sec.430: Actual or threatened litigation</a:t>
            </a:r>
          </a:p>
          <a:p>
            <a:r>
              <a:rPr lang="en-IN" sz="2000" dirty="0"/>
              <a:t>Sec.510: Financial Interests</a:t>
            </a:r>
          </a:p>
          <a:p>
            <a:r>
              <a:rPr lang="en-IN" sz="2000" dirty="0"/>
              <a:t>Sec.511: Loans &amp; Guarantees</a:t>
            </a:r>
          </a:p>
          <a:p>
            <a:r>
              <a:rPr lang="en-IN" sz="2000" dirty="0"/>
              <a:t>Sec.520: Business Relationships</a:t>
            </a:r>
          </a:p>
          <a:p>
            <a:pPr marL="0" indent="0" algn="r">
              <a:buNone/>
            </a:pPr>
            <a:r>
              <a:rPr lang="en-US" dirty="0" err="1"/>
              <a:t>Contd</a:t>
            </a:r>
            <a:r>
              <a:rPr lang="en-US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2690632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08E6-0FFA-1B65-BF1C-27F3F080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108" y="1285000"/>
            <a:ext cx="10491410" cy="1320800"/>
          </a:xfrm>
        </p:spPr>
        <p:txBody>
          <a:bodyPr>
            <a:normAutofit/>
          </a:bodyPr>
          <a:lstStyle/>
          <a:p>
            <a:r>
              <a:rPr lang="en-IN" sz="2500" b="1" dirty="0"/>
              <a:t>Part 4A: Independence Standards For Audit &amp; Review Engagements</a:t>
            </a:r>
            <a:endParaRPr lang="en-US" sz="2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9CB4A-BA52-4E5B-BB0B-9E322CFEB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111" y="2262641"/>
            <a:ext cx="9184972" cy="4256926"/>
          </a:xfrm>
        </p:spPr>
        <p:txBody>
          <a:bodyPr>
            <a:normAutofit/>
          </a:bodyPr>
          <a:lstStyle/>
          <a:p>
            <a:r>
              <a:rPr lang="en-IN" sz="2000" dirty="0"/>
              <a:t>Sec.521: Family &amp; Personal Relationships</a:t>
            </a:r>
          </a:p>
          <a:p>
            <a:r>
              <a:rPr lang="en-US" sz="2000" dirty="0"/>
              <a:t>Sec.522: Recent Service With and Audit Client</a:t>
            </a:r>
          </a:p>
          <a:p>
            <a:r>
              <a:rPr lang="en-US" sz="2000" dirty="0"/>
              <a:t>Sec.523: Serving as a Director or Officer of an Audit Client</a:t>
            </a:r>
          </a:p>
          <a:p>
            <a:r>
              <a:rPr lang="en-US" sz="2000" dirty="0"/>
              <a:t>Sec.524: Employment with an Audit Client</a:t>
            </a:r>
          </a:p>
          <a:p>
            <a:r>
              <a:rPr lang="en-US" sz="2000" dirty="0"/>
              <a:t>Sec.525: Temporary Personnel Assignments</a:t>
            </a:r>
          </a:p>
          <a:p>
            <a:r>
              <a:rPr lang="en-US" sz="2000" dirty="0"/>
              <a:t>Sec.540: Long Association of Personnel with an Audit Client</a:t>
            </a:r>
          </a:p>
          <a:p>
            <a:r>
              <a:rPr lang="en-US" sz="2000" dirty="0"/>
              <a:t>Sec.550: Auditor Rotation</a:t>
            </a:r>
          </a:p>
          <a:p>
            <a:r>
              <a:rPr lang="en-US" sz="2000" dirty="0"/>
              <a:t>Sec.600: Provision of Non-Assurance Services to an Audit Client **</a:t>
            </a:r>
          </a:p>
          <a:p>
            <a:r>
              <a:rPr lang="en-US" sz="2000" dirty="0"/>
              <a:t>Sec.800: Report on Special Purpose Financial Statements (that include restriction on use &amp; distribution)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96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90CA2-AAE7-8C93-C6A3-EBB107AF2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86" y="539642"/>
            <a:ext cx="8911687" cy="814272"/>
          </a:xfrm>
        </p:spPr>
        <p:txBody>
          <a:bodyPr/>
          <a:lstStyle/>
          <a:p>
            <a:r>
              <a:rPr lang="en-IN" dirty="0"/>
              <a:t>Sec.600: Non-Assurance Services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3698-60B4-A7BF-583B-120A7C6F9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363" y="1429051"/>
            <a:ext cx="8915400" cy="4472840"/>
          </a:xfrm>
        </p:spPr>
        <p:txBody>
          <a:bodyPr/>
          <a:lstStyle/>
          <a:p>
            <a:r>
              <a:rPr lang="en-IN" sz="2000" dirty="0"/>
              <a:t>601: Accounting &amp; Bookkeeping Services</a:t>
            </a:r>
          </a:p>
          <a:p>
            <a:r>
              <a:rPr lang="en-IN" sz="2000" dirty="0"/>
              <a:t>602: Admin Services</a:t>
            </a:r>
          </a:p>
          <a:p>
            <a:r>
              <a:rPr lang="en-IN" sz="2000" dirty="0"/>
              <a:t>603: Valuation Services</a:t>
            </a:r>
          </a:p>
          <a:p>
            <a:r>
              <a:rPr lang="en-IN" sz="2000" dirty="0"/>
              <a:t>604: Tax services</a:t>
            </a:r>
          </a:p>
          <a:p>
            <a:r>
              <a:rPr lang="en-IN" sz="2000" dirty="0"/>
              <a:t>605: Internal Audit Services</a:t>
            </a:r>
          </a:p>
          <a:p>
            <a:r>
              <a:rPr lang="en-IN" sz="2000" dirty="0"/>
              <a:t>606: IT Systems Services</a:t>
            </a:r>
          </a:p>
          <a:p>
            <a:r>
              <a:rPr lang="en-IN" sz="2000" dirty="0"/>
              <a:t>607: Litigation &amp; Support Services</a:t>
            </a:r>
          </a:p>
          <a:p>
            <a:r>
              <a:rPr lang="en-IN" sz="2000" dirty="0"/>
              <a:t>608: Legal Services</a:t>
            </a:r>
          </a:p>
          <a:p>
            <a:r>
              <a:rPr lang="en-IN" sz="2000" dirty="0"/>
              <a:t>609: Recruiting Services</a:t>
            </a:r>
          </a:p>
          <a:p>
            <a:r>
              <a:rPr lang="en-IN" sz="2000" dirty="0"/>
              <a:t>610: Corporate Finance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95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8B3E4-722B-A031-BD90-546C6C474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5673"/>
            <a:ext cx="10217020" cy="1656753"/>
          </a:xfrm>
        </p:spPr>
        <p:txBody>
          <a:bodyPr>
            <a:normAutofit/>
          </a:bodyPr>
          <a:lstStyle/>
          <a:p>
            <a:r>
              <a:rPr lang="en-IN" sz="2600" dirty="0"/>
              <a:t>Part 4B: Independence Standards For Assurance Engagements       Other Than Audit &amp; Review Engagements</a:t>
            </a:r>
            <a:endParaRPr lang="en-US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2BEA7-40AD-82BB-A4F6-C77B56909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299" y="2357153"/>
            <a:ext cx="8915400" cy="3476247"/>
          </a:xfrm>
        </p:spPr>
        <p:txBody>
          <a:bodyPr>
            <a:normAutofit fontScale="92500" lnSpcReduction="20000"/>
          </a:bodyPr>
          <a:lstStyle/>
          <a:p>
            <a:r>
              <a:rPr lang="en-IN" sz="2200" dirty="0"/>
              <a:t>Sec.900: Applying conceptual framework</a:t>
            </a:r>
          </a:p>
          <a:p>
            <a:r>
              <a:rPr lang="en-IN" sz="2200" dirty="0"/>
              <a:t>Sec.905: Fees</a:t>
            </a:r>
          </a:p>
          <a:p>
            <a:r>
              <a:rPr lang="en-IN" sz="2200" dirty="0"/>
              <a:t>Sec.906: Gifts &amp; Hospitality</a:t>
            </a:r>
          </a:p>
          <a:p>
            <a:r>
              <a:rPr lang="en-IN" sz="2200" dirty="0"/>
              <a:t>Sec.907: Actual or Threatened Litigation</a:t>
            </a:r>
          </a:p>
          <a:p>
            <a:r>
              <a:rPr lang="en-IN" sz="2200" dirty="0"/>
              <a:t>Sec.910: Financial Interests</a:t>
            </a:r>
          </a:p>
          <a:p>
            <a:r>
              <a:rPr lang="en-IN" sz="2200" dirty="0"/>
              <a:t>Sec.911: Loans &amp; Guarantees</a:t>
            </a:r>
          </a:p>
          <a:p>
            <a:r>
              <a:rPr lang="en-IN" sz="2200" dirty="0"/>
              <a:t>Sec.920: Business Relationships</a:t>
            </a:r>
          </a:p>
          <a:p>
            <a:r>
              <a:rPr lang="en-IN" sz="2200" dirty="0"/>
              <a:t>Sec.921: Family &amp; Personal Relationships</a:t>
            </a:r>
          </a:p>
          <a:p>
            <a:pPr algn="r"/>
            <a:r>
              <a:rPr lang="en-IN" dirty="0" err="1"/>
              <a:t>Contd</a:t>
            </a:r>
            <a:r>
              <a:rPr lang="en-IN" dirty="0"/>
              <a:t>…..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7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AAC4F-245C-CFAC-D635-9F25C7462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410" y="580738"/>
            <a:ext cx="8911687" cy="732079"/>
          </a:xfrm>
        </p:spPr>
        <p:txBody>
          <a:bodyPr/>
          <a:lstStyle/>
          <a:p>
            <a:r>
              <a:rPr lang="en-IN" dirty="0"/>
              <a:t>Part 4B: Independence Standards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10E2B-B8FE-E197-0704-389CF3551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410" y="1712068"/>
            <a:ext cx="8915400" cy="4432618"/>
          </a:xfrm>
        </p:spPr>
        <p:txBody>
          <a:bodyPr>
            <a:normAutofit/>
          </a:bodyPr>
          <a:lstStyle/>
          <a:p>
            <a:r>
              <a:rPr lang="en-IN" sz="2000" dirty="0"/>
              <a:t>Sec.922: Recent Service With An Assurance Client</a:t>
            </a:r>
          </a:p>
          <a:p>
            <a:r>
              <a:rPr lang="en-IN" sz="2000" dirty="0"/>
              <a:t>Sec.923: Serving as a Director or Officer of An Assurance Client</a:t>
            </a:r>
          </a:p>
          <a:p>
            <a:r>
              <a:rPr lang="en-IN" sz="2000" dirty="0"/>
              <a:t>Sec.924: Employment with an Assurance Client</a:t>
            </a:r>
          </a:p>
          <a:p>
            <a:r>
              <a:rPr lang="en-US" sz="2000" dirty="0"/>
              <a:t>Sec.940: Long Association of Personnel With An Assurance Client</a:t>
            </a:r>
          </a:p>
          <a:p>
            <a:r>
              <a:rPr lang="en-US" sz="2000" dirty="0"/>
              <a:t>Sec.950: Provision of Non-Assurance Services to Assurance Clients Other Than Audit And Review Engagement Clients.</a:t>
            </a:r>
          </a:p>
          <a:p>
            <a:r>
              <a:rPr lang="en-US" sz="2000" dirty="0"/>
              <a:t>Sec.990: Reports that include a restriction on use and distribution.</a:t>
            </a:r>
          </a:p>
        </p:txBody>
      </p:sp>
    </p:spTree>
    <p:extLst>
      <p:ext uri="{BB962C8B-B14F-4D97-AF65-F5344CB8AC3E}">
        <p14:creationId xmlns:p14="http://schemas.microsoft.com/office/powerpoint/2010/main" val="4025476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075" y="1719566"/>
            <a:ext cx="10515600" cy="646254"/>
          </a:xfrm>
          <a:prstGeom prst="rect">
            <a:avLst/>
          </a:prstGeom>
        </p:spPr>
        <p:txBody>
          <a:bodyPr vert="horz" wrap="square" lIns="0" tIns="152324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00B0F0"/>
                </a:solidFill>
              </a:rPr>
              <a:t>Why</a:t>
            </a:r>
            <a:r>
              <a:rPr sz="3200" b="1" spc="-20" dirty="0">
                <a:solidFill>
                  <a:srgbClr val="00B0F0"/>
                </a:solidFill>
              </a:rPr>
              <a:t> </a:t>
            </a:r>
            <a:r>
              <a:rPr sz="3200" b="1" dirty="0">
                <a:solidFill>
                  <a:srgbClr val="00B0F0"/>
                </a:solidFill>
              </a:rPr>
              <a:t>is</a:t>
            </a:r>
            <a:r>
              <a:rPr sz="3200" b="1" spc="-40" dirty="0">
                <a:solidFill>
                  <a:srgbClr val="00B0F0"/>
                </a:solidFill>
              </a:rPr>
              <a:t> </a:t>
            </a:r>
            <a:r>
              <a:rPr sz="3200" b="1" dirty="0">
                <a:solidFill>
                  <a:srgbClr val="00B0F0"/>
                </a:solidFill>
              </a:rPr>
              <a:t>NOCLAR</a:t>
            </a:r>
            <a:r>
              <a:rPr sz="3200" b="1" spc="-50" dirty="0">
                <a:solidFill>
                  <a:srgbClr val="00B0F0"/>
                </a:solidFill>
              </a:rPr>
              <a:t> </a:t>
            </a:r>
            <a:r>
              <a:rPr sz="3200" b="1" dirty="0">
                <a:solidFill>
                  <a:srgbClr val="00B0F0"/>
                </a:solidFill>
              </a:rPr>
              <a:t>Important</a:t>
            </a:r>
            <a:r>
              <a:rPr sz="3200" b="1" spc="-25" dirty="0">
                <a:solidFill>
                  <a:srgbClr val="00B0F0"/>
                </a:solidFill>
              </a:rPr>
              <a:t> </a:t>
            </a:r>
            <a:r>
              <a:rPr sz="3200" b="1" spc="-50" dirty="0">
                <a:solidFill>
                  <a:srgbClr val="00B0F0"/>
                </a:solidFill>
              </a:rPr>
              <a:t>?</a:t>
            </a:r>
            <a:endParaRPr sz="3200" b="1" dirty="0">
              <a:solidFill>
                <a:srgbClr val="00B0F0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15082" y="1968675"/>
            <a:ext cx="4410710" cy="4502150"/>
            <a:chOff x="3835908" y="1399032"/>
            <a:chExt cx="4410710" cy="4502150"/>
          </a:xfrm>
        </p:grpSpPr>
        <p:sp>
          <p:nvSpPr>
            <p:cNvPr id="4" name="object 4"/>
            <p:cNvSpPr/>
            <p:nvPr/>
          </p:nvSpPr>
          <p:spPr>
            <a:xfrm>
              <a:off x="3835908" y="2289666"/>
              <a:ext cx="2772410" cy="2722245"/>
            </a:xfrm>
            <a:custGeom>
              <a:avLst/>
              <a:gdLst/>
              <a:ahLst/>
              <a:cxnLst/>
              <a:rect l="l" t="t" r="r" b="b"/>
              <a:pathLst>
                <a:path w="2772409" h="2722245">
                  <a:moveTo>
                    <a:pt x="1434419" y="0"/>
                  </a:moveTo>
                  <a:lnTo>
                    <a:pt x="1388315" y="0"/>
                  </a:lnTo>
                  <a:lnTo>
                    <a:pt x="1342407" y="4690"/>
                  </a:lnTo>
                  <a:lnTo>
                    <a:pt x="1297083" y="14071"/>
                  </a:lnTo>
                  <a:lnTo>
                    <a:pt x="1252733" y="28143"/>
                  </a:lnTo>
                  <a:lnTo>
                    <a:pt x="1209745" y="46905"/>
                  </a:lnTo>
                  <a:lnTo>
                    <a:pt x="1168506" y="70358"/>
                  </a:lnTo>
                  <a:lnTo>
                    <a:pt x="1129407" y="98501"/>
                  </a:lnTo>
                  <a:lnTo>
                    <a:pt x="1092834" y="131334"/>
                  </a:lnTo>
                  <a:lnTo>
                    <a:pt x="1059977" y="167930"/>
                  </a:lnTo>
                  <a:lnTo>
                    <a:pt x="1031814" y="207050"/>
                  </a:lnTo>
                  <a:lnTo>
                    <a:pt x="1008344" y="248305"/>
                  </a:lnTo>
                  <a:lnTo>
                    <a:pt x="989568" y="291308"/>
                  </a:lnTo>
                  <a:lnTo>
                    <a:pt x="975486" y="335668"/>
                  </a:lnTo>
                  <a:lnTo>
                    <a:pt x="966099" y="380998"/>
                  </a:lnTo>
                  <a:lnTo>
                    <a:pt x="961405" y="426909"/>
                  </a:lnTo>
                  <a:lnTo>
                    <a:pt x="961405" y="473013"/>
                  </a:lnTo>
                  <a:lnTo>
                    <a:pt x="966099" y="518921"/>
                  </a:lnTo>
                  <a:lnTo>
                    <a:pt x="975486" y="564245"/>
                  </a:lnTo>
                  <a:lnTo>
                    <a:pt x="989568" y="608595"/>
                  </a:lnTo>
                  <a:lnTo>
                    <a:pt x="1008344" y="651583"/>
                  </a:lnTo>
                  <a:lnTo>
                    <a:pt x="1031814" y="692822"/>
                  </a:lnTo>
                  <a:lnTo>
                    <a:pt x="1059977" y="731921"/>
                  </a:lnTo>
                  <a:lnTo>
                    <a:pt x="1092834" y="768493"/>
                  </a:lnTo>
                  <a:lnTo>
                    <a:pt x="1240281" y="915940"/>
                  </a:lnTo>
                  <a:lnTo>
                    <a:pt x="450595" y="915940"/>
                  </a:lnTo>
                  <a:lnTo>
                    <a:pt x="401487" y="918584"/>
                  </a:lnTo>
                  <a:lnTo>
                    <a:pt x="353913" y="926330"/>
                  </a:lnTo>
                  <a:lnTo>
                    <a:pt x="308148" y="938906"/>
                  </a:lnTo>
                  <a:lnTo>
                    <a:pt x="264467" y="956036"/>
                  </a:lnTo>
                  <a:lnTo>
                    <a:pt x="223143" y="977446"/>
                  </a:lnTo>
                  <a:lnTo>
                    <a:pt x="184452" y="1002861"/>
                  </a:lnTo>
                  <a:lnTo>
                    <a:pt x="148668" y="1032007"/>
                  </a:lnTo>
                  <a:lnTo>
                    <a:pt x="116066" y="1064609"/>
                  </a:lnTo>
                  <a:lnTo>
                    <a:pt x="86920" y="1100393"/>
                  </a:lnTo>
                  <a:lnTo>
                    <a:pt x="61505" y="1139084"/>
                  </a:lnTo>
                  <a:lnTo>
                    <a:pt x="40095" y="1180408"/>
                  </a:lnTo>
                  <a:lnTo>
                    <a:pt x="22965" y="1224089"/>
                  </a:lnTo>
                  <a:lnTo>
                    <a:pt x="10389" y="1269854"/>
                  </a:lnTo>
                  <a:lnTo>
                    <a:pt x="2643" y="1317428"/>
                  </a:lnTo>
                  <a:lnTo>
                    <a:pt x="0" y="1366536"/>
                  </a:lnTo>
                  <a:lnTo>
                    <a:pt x="2643" y="1415623"/>
                  </a:lnTo>
                  <a:lnTo>
                    <a:pt x="10389" y="1463181"/>
                  </a:lnTo>
                  <a:lnTo>
                    <a:pt x="22965" y="1508935"/>
                  </a:lnTo>
                  <a:lnTo>
                    <a:pt x="40095" y="1552611"/>
                  </a:lnTo>
                  <a:lnTo>
                    <a:pt x="61505" y="1593932"/>
                  </a:lnTo>
                  <a:lnTo>
                    <a:pt x="86920" y="1632625"/>
                  </a:lnTo>
                  <a:lnTo>
                    <a:pt x="116066" y="1668413"/>
                  </a:lnTo>
                  <a:lnTo>
                    <a:pt x="148668" y="1701021"/>
                  </a:lnTo>
                  <a:lnTo>
                    <a:pt x="184452" y="1730175"/>
                  </a:lnTo>
                  <a:lnTo>
                    <a:pt x="223143" y="1755599"/>
                  </a:lnTo>
                  <a:lnTo>
                    <a:pt x="264467" y="1777017"/>
                  </a:lnTo>
                  <a:lnTo>
                    <a:pt x="308148" y="1794155"/>
                  </a:lnTo>
                  <a:lnTo>
                    <a:pt x="353913" y="1806737"/>
                  </a:lnTo>
                  <a:lnTo>
                    <a:pt x="401487" y="1814488"/>
                  </a:lnTo>
                  <a:lnTo>
                    <a:pt x="450595" y="1817132"/>
                  </a:lnTo>
                  <a:lnTo>
                    <a:pt x="1229359" y="1817132"/>
                  </a:lnTo>
                  <a:lnTo>
                    <a:pt x="1092834" y="1953657"/>
                  </a:lnTo>
                  <a:lnTo>
                    <a:pt x="1059977" y="1990230"/>
                  </a:lnTo>
                  <a:lnTo>
                    <a:pt x="1031814" y="2029329"/>
                  </a:lnTo>
                  <a:lnTo>
                    <a:pt x="1008344" y="2070568"/>
                  </a:lnTo>
                  <a:lnTo>
                    <a:pt x="989568" y="2113556"/>
                  </a:lnTo>
                  <a:lnTo>
                    <a:pt x="975486" y="2157906"/>
                  </a:lnTo>
                  <a:lnTo>
                    <a:pt x="966099" y="2203230"/>
                  </a:lnTo>
                  <a:lnTo>
                    <a:pt x="961405" y="2249138"/>
                  </a:lnTo>
                  <a:lnTo>
                    <a:pt x="961405" y="2295241"/>
                  </a:lnTo>
                  <a:lnTo>
                    <a:pt x="966099" y="2341153"/>
                  </a:lnTo>
                  <a:lnTo>
                    <a:pt x="975486" y="2386483"/>
                  </a:lnTo>
                  <a:lnTo>
                    <a:pt x="989568" y="2430843"/>
                  </a:lnTo>
                  <a:lnTo>
                    <a:pt x="1008344" y="2473845"/>
                  </a:lnTo>
                  <a:lnTo>
                    <a:pt x="1031814" y="2515101"/>
                  </a:lnTo>
                  <a:lnTo>
                    <a:pt x="1059977" y="2554221"/>
                  </a:lnTo>
                  <a:lnTo>
                    <a:pt x="1092834" y="2590816"/>
                  </a:lnTo>
                  <a:lnTo>
                    <a:pt x="1129407" y="2623650"/>
                  </a:lnTo>
                  <a:lnTo>
                    <a:pt x="1168506" y="2651793"/>
                  </a:lnTo>
                  <a:lnTo>
                    <a:pt x="1209745" y="2675246"/>
                  </a:lnTo>
                  <a:lnTo>
                    <a:pt x="1252733" y="2694008"/>
                  </a:lnTo>
                  <a:lnTo>
                    <a:pt x="1297083" y="2708080"/>
                  </a:lnTo>
                  <a:lnTo>
                    <a:pt x="1342407" y="2717461"/>
                  </a:lnTo>
                  <a:lnTo>
                    <a:pt x="1388315" y="2722151"/>
                  </a:lnTo>
                  <a:lnTo>
                    <a:pt x="1434419" y="2722151"/>
                  </a:lnTo>
                  <a:lnTo>
                    <a:pt x="1480330" y="2717461"/>
                  </a:lnTo>
                  <a:lnTo>
                    <a:pt x="1525660" y="2708080"/>
                  </a:lnTo>
                  <a:lnTo>
                    <a:pt x="1570020" y="2694008"/>
                  </a:lnTo>
                  <a:lnTo>
                    <a:pt x="1613022" y="2675246"/>
                  </a:lnTo>
                  <a:lnTo>
                    <a:pt x="1654278" y="2651793"/>
                  </a:lnTo>
                  <a:lnTo>
                    <a:pt x="1693398" y="2623650"/>
                  </a:lnTo>
                  <a:lnTo>
                    <a:pt x="1729993" y="2590816"/>
                  </a:lnTo>
                  <a:lnTo>
                    <a:pt x="2640203" y="1680480"/>
                  </a:lnTo>
                  <a:lnTo>
                    <a:pt x="2675224" y="1641216"/>
                  </a:lnTo>
                  <a:lnTo>
                    <a:pt x="2704851" y="1599073"/>
                  </a:lnTo>
                  <a:lnTo>
                    <a:pt x="2729087" y="1554530"/>
                  </a:lnTo>
                  <a:lnTo>
                    <a:pt x="2747933" y="1508068"/>
                  </a:lnTo>
                  <a:lnTo>
                    <a:pt x="2761391" y="1460167"/>
                  </a:lnTo>
                  <a:lnTo>
                    <a:pt x="2769465" y="1411306"/>
                  </a:lnTo>
                  <a:lnTo>
                    <a:pt x="2772156" y="1361964"/>
                  </a:lnTo>
                  <a:lnTo>
                    <a:pt x="2772028" y="1361075"/>
                  </a:lnTo>
                  <a:lnTo>
                    <a:pt x="2772156" y="1360186"/>
                  </a:lnTo>
                  <a:lnTo>
                    <a:pt x="2769465" y="1310845"/>
                  </a:lnTo>
                  <a:lnTo>
                    <a:pt x="2761391" y="1261984"/>
                  </a:lnTo>
                  <a:lnTo>
                    <a:pt x="2747933" y="1214082"/>
                  </a:lnTo>
                  <a:lnTo>
                    <a:pt x="2729087" y="1167620"/>
                  </a:lnTo>
                  <a:lnTo>
                    <a:pt x="2704851" y="1123078"/>
                  </a:lnTo>
                  <a:lnTo>
                    <a:pt x="2675224" y="1080935"/>
                  </a:lnTo>
                  <a:lnTo>
                    <a:pt x="2640203" y="1041670"/>
                  </a:lnTo>
                  <a:lnTo>
                    <a:pt x="1729993" y="131334"/>
                  </a:lnTo>
                  <a:lnTo>
                    <a:pt x="1693398" y="98501"/>
                  </a:lnTo>
                  <a:lnTo>
                    <a:pt x="1654278" y="70358"/>
                  </a:lnTo>
                  <a:lnTo>
                    <a:pt x="1613022" y="46905"/>
                  </a:lnTo>
                  <a:lnTo>
                    <a:pt x="1570020" y="28143"/>
                  </a:lnTo>
                  <a:lnTo>
                    <a:pt x="1525660" y="14071"/>
                  </a:lnTo>
                  <a:lnTo>
                    <a:pt x="1480330" y="4690"/>
                  </a:lnTo>
                  <a:lnTo>
                    <a:pt x="143441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06084" y="1399032"/>
              <a:ext cx="2240280" cy="2202180"/>
            </a:xfrm>
            <a:custGeom>
              <a:avLst/>
              <a:gdLst/>
              <a:ahLst/>
              <a:cxnLst/>
              <a:rect l="l" t="t" r="r" b="b"/>
              <a:pathLst>
                <a:path w="2240279" h="2202179">
                  <a:moveTo>
                    <a:pt x="1099645" y="0"/>
                  </a:moveTo>
                  <a:lnTo>
                    <a:pt x="1053163" y="2963"/>
                  </a:lnTo>
                  <a:lnTo>
                    <a:pt x="1007298" y="11853"/>
                  </a:lnTo>
                  <a:lnTo>
                    <a:pt x="962661" y="26670"/>
                  </a:lnTo>
                  <a:lnTo>
                    <a:pt x="919868" y="47413"/>
                  </a:lnTo>
                  <a:lnTo>
                    <a:pt x="879531" y="74083"/>
                  </a:lnTo>
                  <a:lnTo>
                    <a:pt x="842263" y="106680"/>
                  </a:lnTo>
                  <a:lnTo>
                    <a:pt x="106679" y="842772"/>
                  </a:lnTo>
                  <a:lnTo>
                    <a:pt x="74083" y="880071"/>
                  </a:lnTo>
                  <a:lnTo>
                    <a:pt x="47413" y="920439"/>
                  </a:lnTo>
                  <a:lnTo>
                    <a:pt x="26670" y="963263"/>
                  </a:lnTo>
                  <a:lnTo>
                    <a:pt x="11853" y="1007928"/>
                  </a:lnTo>
                  <a:lnTo>
                    <a:pt x="2963" y="1053821"/>
                  </a:lnTo>
                  <a:lnTo>
                    <a:pt x="0" y="1101725"/>
                  </a:lnTo>
                  <a:lnTo>
                    <a:pt x="2963" y="1148285"/>
                  </a:lnTo>
                  <a:lnTo>
                    <a:pt x="11853" y="1194213"/>
                  </a:lnTo>
                  <a:lnTo>
                    <a:pt x="26670" y="1238900"/>
                  </a:lnTo>
                  <a:lnTo>
                    <a:pt x="47413" y="1281735"/>
                  </a:lnTo>
                  <a:lnTo>
                    <a:pt x="74083" y="1322108"/>
                  </a:lnTo>
                  <a:lnTo>
                    <a:pt x="106679" y="1359408"/>
                  </a:lnTo>
                  <a:lnTo>
                    <a:pt x="842263" y="2095500"/>
                  </a:lnTo>
                  <a:lnTo>
                    <a:pt x="879531" y="2128096"/>
                  </a:lnTo>
                  <a:lnTo>
                    <a:pt x="919868" y="2154766"/>
                  </a:lnTo>
                  <a:lnTo>
                    <a:pt x="962661" y="2175510"/>
                  </a:lnTo>
                  <a:lnTo>
                    <a:pt x="1007298" y="2190326"/>
                  </a:lnTo>
                  <a:lnTo>
                    <a:pt x="1053163" y="2199216"/>
                  </a:lnTo>
                  <a:lnTo>
                    <a:pt x="1099645" y="2202180"/>
                  </a:lnTo>
                  <a:lnTo>
                    <a:pt x="1146129" y="2199216"/>
                  </a:lnTo>
                  <a:lnTo>
                    <a:pt x="1192003" y="2190326"/>
                  </a:lnTo>
                  <a:lnTo>
                    <a:pt x="1236652" y="2175510"/>
                  </a:lnTo>
                  <a:lnTo>
                    <a:pt x="1279464" y="2154766"/>
                  </a:lnTo>
                  <a:lnTo>
                    <a:pt x="1319825" y="2128096"/>
                  </a:lnTo>
                  <a:lnTo>
                    <a:pt x="1357121" y="2095500"/>
                  </a:lnTo>
                  <a:lnTo>
                    <a:pt x="1389718" y="2058171"/>
                  </a:lnTo>
                  <a:lnTo>
                    <a:pt x="1416388" y="2017778"/>
                  </a:lnTo>
                  <a:lnTo>
                    <a:pt x="1437132" y="1974935"/>
                  </a:lnTo>
                  <a:lnTo>
                    <a:pt x="1451948" y="1930254"/>
                  </a:lnTo>
                  <a:lnTo>
                    <a:pt x="1460838" y="1884348"/>
                  </a:lnTo>
                  <a:lnTo>
                    <a:pt x="1463802" y="1837832"/>
                  </a:lnTo>
                  <a:lnTo>
                    <a:pt x="1460838" y="1791319"/>
                  </a:lnTo>
                  <a:lnTo>
                    <a:pt x="1451948" y="1745422"/>
                  </a:lnTo>
                  <a:lnTo>
                    <a:pt x="1437132" y="1700754"/>
                  </a:lnTo>
                  <a:lnTo>
                    <a:pt x="1416388" y="1657929"/>
                  </a:lnTo>
                  <a:lnTo>
                    <a:pt x="1389718" y="1617560"/>
                  </a:lnTo>
                  <a:lnTo>
                    <a:pt x="1357121" y="1580261"/>
                  </a:lnTo>
                  <a:lnTo>
                    <a:pt x="1237995" y="1461008"/>
                  </a:lnTo>
                  <a:lnTo>
                    <a:pt x="1876170" y="1461008"/>
                  </a:lnTo>
                  <a:lnTo>
                    <a:pt x="1925567" y="1457682"/>
                  </a:lnTo>
                  <a:lnTo>
                    <a:pt x="1972947" y="1447996"/>
                  </a:lnTo>
                  <a:lnTo>
                    <a:pt x="2017877" y="1432383"/>
                  </a:lnTo>
                  <a:lnTo>
                    <a:pt x="2059921" y="1411275"/>
                  </a:lnTo>
                  <a:lnTo>
                    <a:pt x="2098645" y="1385107"/>
                  </a:lnTo>
                  <a:lnTo>
                    <a:pt x="2133615" y="1354312"/>
                  </a:lnTo>
                  <a:lnTo>
                    <a:pt x="2164397" y="1319323"/>
                  </a:lnTo>
                  <a:lnTo>
                    <a:pt x="2190557" y="1280573"/>
                  </a:lnTo>
                  <a:lnTo>
                    <a:pt x="2211659" y="1238498"/>
                  </a:lnTo>
                  <a:lnTo>
                    <a:pt x="2227270" y="1193528"/>
                  </a:lnTo>
                  <a:lnTo>
                    <a:pt x="2236955" y="1146100"/>
                  </a:lnTo>
                  <a:lnTo>
                    <a:pt x="2240280" y="1096645"/>
                  </a:lnTo>
                  <a:lnTo>
                    <a:pt x="2236955" y="1047219"/>
                  </a:lnTo>
                  <a:lnTo>
                    <a:pt x="2227270" y="999814"/>
                  </a:lnTo>
                  <a:lnTo>
                    <a:pt x="2211659" y="954865"/>
                  </a:lnTo>
                  <a:lnTo>
                    <a:pt x="2190557" y="912805"/>
                  </a:lnTo>
                  <a:lnTo>
                    <a:pt x="2164397" y="874068"/>
                  </a:lnTo>
                  <a:lnTo>
                    <a:pt x="2133615" y="839089"/>
                  </a:lnTo>
                  <a:lnTo>
                    <a:pt x="2098645" y="808300"/>
                  </a:lnTo>
                  <a:lnTo>
                    <a:pt x="2059921" y="782136"/>
                  </a:lnTo>
                  <a:lnTo>
                    <a:pt x="2017877" y="761031"/>
                  </a:lnTo>
                  <a:lnTo>
                    <a:pt x="1972947" y="745419"/>
                  </a:lnTo>
                  <a:lnTo>
                    <a:pt x="1925567" y="735733"/>
                  </a:lnTo>
                  <a:lnTo>
                    <a:pt x="1876170" y="732409"/>
                  </a:lnTo>
                  <a:lnTo>
                    <a:pt x="1246759" y="732409"/>
                  </a:lnTo>
                  <a:lnTo>
                    <a:pt x="1357121" y="621919"/>
                  </a:lnTo>
                  <a:lnTo>
                    <a:pt x="1389718" y="584619"/>
                  </a:lnTo>
                  <a:lnTo>
                    <a:pt x="1416388" y="544250"/>
                  </a:lnTo>
                  <a:lnTo>
                    <a:pt x="1437132" y="501425"/>
                  </a:lnTo>
                  <a:lnTo>
                    <a:pt x="1451948" y="456757"/>
                  </a:lnTo>
                  <a:lnTo>
                    <a:pt x="1460838" y="410860"/>
                  </a:lnTo>
                  <a:lnTo>
                    <a:pt x="1463802" y="364347"/>
                  </a:lnTo>
                  <a:lnTo>
                    <a:pt x="1460838" y="317831"/>
                  </a:lnTo>
                  <a:lnTo>
                    <a:pt x="1451948" y="271925"/>
                  </a:lnTo>
                  <a:lnTo>
                    <a:pt x="1437132" y="227244"/>
                  </a:lnTo>
                  <a:lnTo>
                    <a:pt x="1416388" y="184401"/>
                  </a:lnTo>
                  <a:lnTo>
                    <a:pt x="1389718" y="144008"/>
                  </a:lnTo>
                  <a:lnTo>
                    <a:pt x="1357121" y="106680"/>
                  </a:lnTo>
                  <a:lnTo>
                    <a:pt x="1319825" y="74083"/>
                  </a:lnTo>
                  <a:lnTo>
                    <a:pt x="1279464" y="47413"/>
                  </a:lnTo>
                  <a:lnTo>
                    <a:pt x="1236652" y="26670"/>
                  </a:lnTo>
                  <a:lnTo>
                    <a:pt x="1192003" y="11853"/>
                  </a:lnTo>
                  <a:lnTo>
                    <a:pt x="1146129" y="2963"/>
                  </a:lnTo>
                  <a:lnTo>
                    <a:pt x="10996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06084" y="3698748"/>
              <a:ext cx="2240280" cy="2202180"/>
            </a:xfrm>
            <a:custGeom>
              <a:avLst/>
              <a:gdLst/>
              <a:ahLst/>
              <a:cxnLst/>
              <a:rect l="l" t="t" r="r" b="b"/>
              <a:pathLst>
                <a:path w="2240279" h="2202179">
                  <a:moveTo>
                    <a:pt x="1099645" y="0"/>
                  </a:moveTo>
                  <a:lnTo>
                    <a:pt x="1053163" y="2963"/>
                  </a:lnTo>
                  <a:lnTo>
                    <a:pt x="1007298" y="11853"/>
                  </a:lnTo>
                  <a:lnTo>
                    <a:pt x="962661" y="26669"/>
                  </a:lnTo>
                  <a:lnTo>
                    <a:pt x="919868" y="47413"/>
                  </a:lnTo>
                  <a:lnTo>
                    <a:pt x="879531" y="74083"/>
                  </a:lnTo>
                  <a:lnTo>
                    <a:pt x="842263" y="106679"/>
                  </a:lnTo>
                  <a:lnTo>
                    <a:pt x="106679" y="842771"/>
                  </a:lnTo>
                  <a:lnTo>
                    <a:pt x="74083" y="880071"/>
                  </a:lnTo>
                  <a:lnTo>
                    <a:pt x="47413" y="920439"/>
                  </a:lnTo>
                  <a:lnTo>
                    <a:pt x="26670" y="963263"/>
                  </a:lnTo>
                  <a:lnTo>
                    <a:pt x="11853" y="1007928"/>
                  </a:lnTo>
                  <a:lnTo>
                    <a:pt x="2963" y="1053821"/>
                  </a:lnTo>
                  <a:lnTo>
                    <a:pt x="0" y="1101725"/>
                  </a:lnTo>
                  <a:lnTo>
                    <a:pt x="2963" y="1148285"/>
                  </a:lnTo>
                  <a:lnTo>
                    <a:pt x="11853" y="1194213"/>
                  </a:lnTo>
                  <a:lnTo>
                    <a:pt x="26670" y="1238900"/>
                  </a:lnTo>
                  <a:lnTo>
                    <a:pt x="47413" y="1281735"/>
                  </a:lnTo>
                  <a:lnTo>
                    <a:pt x="74083" y="1322108"/>
                  </a:lnTo>
                  <a:lnTo>
                    <a:pt x="106679" y="1359408"/>
                  </a:lnTo>
                  <a:lnTo>
                    <a:pt x="842263" y="2095474"/>
                  </a:lnTo>
                  <a:lnTo>
                    <a:pt x="879531" y="2128079"/>
                  </a:lnTo>
                  <a:lnTo>
                    <a:pt x="919868" y="2154757"/>
                  </a:lnTo>
                  <a:lnTo>
                    <a:pt x="962661" y="2175506"/>
                  </a:lnTo>
                  <a:lnTo>
                    <a:pt x="1007298" y="2190326"/>
                  </a:lnTo>
                  <a:lnTo>
                    <a:pt x="1053163" y="2199219"/>
                  </a:lnTo>
                  <a:lnTo>
                    <a:pt x="1099645" y="2202183"/>
                  </a:lnTo>
                  <a:lnTo>
                    <a:pt x="1146129" y="2199219"/>
                  </a:lnTo>
                  <a:lnTo>
                    <a:pt x="1192003" y="2190326"/>
                  </a:lnTo>
                  <a:lnTo>
                    <a:pt x="1236652" y="2175506"/>
                  </a:lnTo>
                  <a:lnTo>
                    <a:pt x="1279464" y="2154757"/>
                  </a:lnTo>
                  <a:lnTo>
                    <a:pt x="1319825" y="2128079"/>
                  </a:lnTo>
                  <a:lnTo>
                    <a:pt x="1357121" y="2095474"/>
                  </a:lnTo>
                  <a:lnTo>
                    <a:pt x="1389718" y="2058162"/>
                  </a:lnTo>
                  <a:lnTo>
                    <a:pt x="1416388" y="2017781"/>
                  </a:lnTo>
                  <a:lnTo>
                    <a:pt x="1437132" y="1974946"/>
                  </a:lnTo>
                  <a:lnTo>
                    <a:pt x="1451948" y="1930269"/>
                  </a:lnTo>
                  <a:lnTo>
                    <a:pt x="1460838" y="1884365"/>
                  </a:lnTo>
                  <a:lnTo>
                    <a:pt x="1463802" y="1837848"/>
                  </a:lnTo>
                  <a:lnTo>
                    <a:pt x="1460838" y="1791333"/>
                  </a:lnTo>
                  <a:lnTo>
                    <a:pt x="1451948" y="1745432"/>
                  </a:lnTo>
                  <a:lnTo>
                    <a:pt x="1437132" y="1700760"/>
                  </a:lnTo>
                  <a:lnTo>
                    <a:pt x="1416388" y="1657932"/>
                  </a:lnTo>
                  <a:lnTo>
                    <a:pt x="1389718" y="1617561"/>
                  </a:lnTo>
                  <a:lnTo>
                    <a:pt x="1357121" y="1580261"/>
                  </a:lnTo>
                  <a:lnTo>
                    <a:pt x="1237995" y="1461008"/>
                  </a:lnTo>
                  <a:lnTo>
                    <a:pt x="1876170" y="1461008"/>
                  </a:lnTo>
                  <a:lnTo>
                    <a:pt x="1925567" y="1457682"/>
                  </a:lnTo>
                  <a:lnTo>
                    <a:pt x="1972947" y="1447996"/>
                  </a:lnTo>
                  <a:lnTo>
                    <a:pt x="2017877" y="1432383"/>
                  </a:lnTo>
                  <a:lnTo>
                    <a:pt x="2059921" y="1411275"/>
                  </a:lnTo>
                  <a:lnTo>
                    <a:pt x="2098645" y="1385107"/>
                  </a:lnTo>
                  <a:lnTo>
                    <a:pt x="2133615" y="1354312"/>
                  </a:lnTo>
                  <a:lnTo>
                    <a:pt x="2164397" y="1319323"/>
                  </a:lnTo>
                  <a:lnTo>
                    <a:pt x="2190557" y="1280573"/>
                  </a:lnTo>
                  <a:lnTo>
                    <a:pt x="2211659" y="1238498"/>
                  </a:lnTo>
                  <a:lnTo>
                    <a:pt x="2227270" y="1193528"/>
                  </a:lnTo>
                  <a:lnTo>
                    <a:pt x="2236955" y="1146100"/>
                  </a:lnTo>
                  <a:lnTo>
                    <a:pt x="2240280" y="1096645"/>
                  </a:lnTo>
                  <a:lnTo>
                    <a:pt x="2236955" y="1047219"/>
                  </a:lnTo>
                  <a:lnTo>
                    <a:pt x="2227270" y="999814"/>
                  </a:lnTo>
                  <a:lnTo>
                    <a:pt x="2211659" y="954865"/>
                  </a:lnTo>
                  <a:lnTo>
                    <a:pt x="2190557" y="912805"/>
                  </a:lnTo>
                  <a:lnTo>
                    <a:pt x="2164397" y="874068"/>
                  </a:lnTo>
                  <a:lnTo>
                    <a:pt x="2133615" y="839088"/>
                  </a:lnTo>
                  <a:lnTo>
                    <a:pt x="2098645" y="808300"/>
                  </a:lnTo>
                  <a:lnTo>
                    <a:pt x="2059921" y="782136"/>
                  </a:lnTo>
                  <a:lnTo>
                    <a:pt x="2017877" y="761031"/>
                  </a:lnTo>
                  <a:lnTo>
                    <a:pt x="1972947" y="745419"/>
                  </a:lnTo>
                  <a:lnTo>
                    <a:pt x="1925567" y="735733"/>
                  </a:lnTo>
                  <a:lnTo>
                    <a:pt x="1876170" y="732408"/>
                  </a:lnTo>
                  <a:lnTo>
                    <a:pt x="1246759" y="732408"/>
                  </a:lnTo>
                  <a:lnTo>
                    <a:pt x="1357121" y="621919"/>
                  </a:lnTo>
                  <a:lnTo>
                    <a:pt x="1389718" y="584619"/>
                  </a:lnTo>
                  <a:lnTo>
                    <a:pt x="1416388" y="544250"/>
                  </a:lnTo>
                  <a:lnTo>
                    <a:pt x="1437132" y="501425"/>
                  </a:lnTo>
                  <a:lnTo>
                    <a:pt x="1451948" y="456757"/>
                  </a:lnTo>
                  <a:lnTo>
                    <a:pt x="1460838" y="410860"/>
                  </a:lnTo>
                  <a:lnTo>
                    <a:pt x="1463802" y="364347"/>
                  </a:lnTo>
                  <a:lnTo>
                    <a:pt x="1460838" y="317831"/>
                  </a:lnTo>
                  <a:lnTo>
                    <a:pt x="1451948" y="271925"/>
                  </a:lnTo>
                  <a:lnTo>
                    <a:pt x="1437132" y="227244"/>
                  </a:lnTo>
                  <a:lnTo>
                    <a:pt x="1416388" y="184401"/>
                  </a:lnTo>
                  <a:lnTo>
                    <a:pt x="1389718" y="144008"/>
                  </a:lnTo>
                  <a:lnTo>
                    <a:pt x="1357121" y="106679"/>
                  </a:lnTo>
                  <a:lnTo>
                    <a:pt x="1319825" y="74083"/>
                  </a:lnTo>
                  <a:lnTo>
                    <a:pt x="1279464" y="47413"/>
                  </a:lnTo>
                  <a:lnTo>
                    <a:pt x="1236652" y="26669"/>
                  </a:lnTo>
                  <a:lnTo>
                    <a:pt x="1192003" y="11853"/>
                  </a:lnTo>
                  <a:lnTo>
                    <a:pt x="1146129" y="2963"/>
                  </a:lnTo>
                  <a:lnTo>
                    <a:pt x="1099645" y="0"/>
                  </a:lnTo>
                  <a:close/>
                </a:path>
              </a:pathLst>
            </a:custGeom>
            <a:solidFill>
              <a:srgbClr val="D0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33075" y="3243120"/>
            <a:ext cx="318516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05740" algn="r">
              <a:lnSpc>
                <a:spcPct val="100000"/>
              </a:lnSpc>
              <a:spcBef>
                <a:spcPts val="105"/>
              </a:spcBef>
            </a:pPr>
            <a:r>
              <a:rPr sz="2000" spc="-90" dirty="0">
                <a:latin typeface="Calibri"/>
                <a:cs typeface="Calibri"/>
              </a:rPr>
              <a:t>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alert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management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where </a:t>
            </a:r>
            <a:r>
              <a:rPr sz="2000" dirty="0">
                <a:latin typeface="Calibri"/>
                <a:cs typeface="Calibri"/>
              </a:rPr>
              <a:t>appropriate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can </a:t>
            </a:r>
            <a:r>
              <a:rPr sz="2000" dirty="0">
                <a:latin typeface="Calibri"/>
                <a:cs typeface="Calibri"/>
              </a:rPr>
              <a:t>deal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consequences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non-</a:t>
            </a:r>
            <a:r>
              <a:rPr sz="2000" dirty="0">
                <a:latin typeface="Calibri"/>
                <a:cs typeface="Calibri"/>
              </a:rPr>
              <a:t>compliance;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deter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non-</a:t>
            </a:r>
            <a:r>
              <a:rPr sz="2000" dirty="0">
                <a:latin typeface="Calibri"/>
                <a:cs typeface="Calibri"/>
              </a:rPr>
              <a:t>compliance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hasn’t</a:t>
            </a:r>
            <a:endParaRPr sz="2000" dirty="0">
              <a:latin typeface="Calibri"/>
              <a:cs typeface="Calibri"/>
            </a:endParaRPr>
          </a:p>
          <a:p>
            <a:pPr marR="9525" algn="r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yet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happened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76919" y="2192935"/>
            <a:ext cx="271653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90" dirty="0">
                <a:latin typeface="Calibri"/>
                <a:cs typeface="Calibri"/>
              </a:rPr>
              <a:t>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comply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b="1" dirty="0">
                <a:latin typeface="Calibri"/>
                <a:cs typeface="Calibri"/>
              </a:rPr>
              <a:t>principles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integrity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professional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behavior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76919" y="4428412"/>
            <a:ext cx="28575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90" dirty="0">
                <a:latin typeface="Calibri"/>
                <a:cs typeface="Calibri"/>
              </a:rPr>
              <a:t>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take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such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further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action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appropriate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public interest.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32489" y="6305803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94008E3-17B9-90EE-7DA3-9FB796910E90}"/>
              </a:ext>
            </a:extLst>
          </p:cNvPr>
          <p:cNvSpPr txBox="1">
            <a:spLocks/>
          </p:cNvSpPr>
          <p:nvPr/>
        </p:nvSpPr>
        <p:spPr>
          <a:xfrm>
            <a:off x="433074" y="267744"/>
            <a:ext cx="11358493" cy="1260298"/>
          </a:xfrm>
          <a:prstGeom prst="rect">
            <a:avLst/>
          </a:prstGeom>
        </p:spPr>
        <p:txBody>
          <a:bodyPr vert="horz" wrap="square" lIns="0" tIns="152324" rIns="0" bIns="0" rtlCol="0" anchor="t">
            <a:spAutoFit/>
          </a:bodyPr>
          <a:lstStyle>
            <a:lvl1pPr marL="76835">
              <a:lnSpc>
                <a:spcPct val="100000"/>
              </a:lnSpc>
              <a:spcBef>
                <a:spcPts val="100"/>
              </a:spcBef>
              <a:buNone/>
              <a:defRPr sz="3500" b="1">
                <a:solidFill>
                  <a:srgbClr val="4471C4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>
                <a:solidFill>
                  <a:srgbClr val="00B0F0"/>
                </a:solidFill>
              </a:rPr>
              <a:t>Non-Compliance with Laws and Regulations (NOCLAR) – Sec. 260 &amp; 360</a:t>
            </a:r>
            <a:endParaRPr lang="en-IN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6BC40-9771-269A-ADCE-B55E60201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176" y="1531133"/>
            <a:ext cx="3796306" cy="2690949"/>
          </a:xfrm>
        </p:spPr>
        <p:txBody>
          <a:bodyPr anchor="t">
            <a:normAutofit/>
          </a:bodyPr>
          <a:lstStyle/>
          <a:p>
            <a:r>
              <a:rPr lang="en-IN" sz="4800" dirty="0"/>
              <a:t>NOCLAR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82B73-57DE-A028-3B44-4CF555454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71" y="431907"/>
            <a:ext cx="5542387" cy="269094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IN" sz="2200" b="1" u="sng" dirty="0"/>
              <a:t>Committed By:</a:t>
            </a:r>
          </a:p>
          <a:p>
            <a:r>
              <a:rPr lang="en-IN" sz="2200" dirty="0"/>
              <a:t>Client / Employee Organisation</a:t>
            </a:r>
          </a:p>
          <a:p>
            <a:r>
              <a:rPr lang="en-IN" sz="2200" dirty="0"/>
              <a:t>Those charged with Governance</a:t>
            </a:r>
          </a:p>
          <a:p>
            <a:r>
              <a:rPr lang="en-IN" sz="2200" dirty="0"/>
              <a:t>Management </a:t>
            </a:r>
          </a:p>
          <a:p>
            <a:r>
              <a:rPr lang="en-IN" sz="2200" dirty="0"/>
              <a:t>Other individuals employed / working for the organisation</a:t>
            </a:r>
            <a:endParaRPr lang="en-US" sz="2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A1E545-FFE0-7E0C-B054-A6F4F11612DE}"/>
              </a:ext>
            </a:extLst>
          </p:cNvPr>
          <p:cNvSpPr txBox="1">
            <a:spLocks/>
          </p:cNvSpPr>
          <p:nvPr/>
        </p:nvSpPr>
        <p:spPr>
          <a:xfrm>
            <a:off x="645065" y="3429000"/>
            <a:ext cx="5542387" cy="26909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2200" b="1" u="sng" dirty="0"/>
              <a:t>EXAMPLES:</a:t>
            </a:r>
          </a:p>
          <a:p>
            <a:r>
              <a:rPr lang="en-IN" sz="2200" dirty="0"/>
              <a:t>Fraud, corruption, bribery</a:t>
            </a:r>
          </a:p>
          <a:p>
            <a:r>
              <a:rPr lang="en-IN" sz="2200" dirty="0"/>
              <a:t>Money laundering, terrorist financing</a:t>
            </a:r>
          </a:p>
          <a:p>
            <a:r>
              <a:rPr lang="en-IN" sz="2200" dirty="0"/>
              <a:t>Data confidentiality breach</a:t>
            </a:r>
          </a:p>
          <a:p>
            <a:r>
              <a:rPr lang="en-IN" sz="2200" dirty="0"/>
              <a:t>Statutory payments</a:t>
            </a:r>
          </a:p>
        </p:txBody>
      </p:sp>
    </p:spTree>
    <p:extLst>
      <p:ext uri="{BB962C8B-B14F-4D97-AF65-F5344CB8AC3E}">
        <p14:creationId xmlns:p14="http://schemas.microsoft.com/office/powerpoint/2010/main" val="3687744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0191-18C2-354C-AB0B-5C41BFE9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2" y="926409"/>
            <a:ext cx="9620992" cy="1409817"/>
          </a:xfrm>
        </p:spPr>
        <p:txBody>
          <a:bodyPr anchor="t">
            <a:normAutofit/>
          </a:bodyPr>
          <a:lstStyle/>
          <a:p>
            <a:r>
              <a:rPr lang="en-GB" sz="3000" dirty="0"/>
              <a:t>Non-Compliance with Laws and Regulations (NOCLAR)</a:t>
            </a:r>
            <a:endParaRPr lang="en-IN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FDAE4-46D9-5FAD-6B13-1CE563B6B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3" y="1916349"/>
            <a:ext cx="9430821" cy="5025309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Section 360 of the Code are applicable to only such listed entities that have a net worth of INR 250 crore or more.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Audit Committee of companies should take note of NOCLAR requirements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Entities should have policies and procedures for NOCLAR.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CARO reporting and 143 reporting will gain more importance now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err="1"/>
              <a:t>W.e.f</a:t>
            </a:r>
            <a:r>
              <a:rPr lang="en-GB" sz="2000" dirty="0"/>
              <a:t> 01-10-2022 – Applicable only to Senior Professionals in Service, </a:t>
            </a:r>
            <a:r>
              <a:rPr lang="en-GB" sz="2000" dirty="0" err="1"/>
              <a:t>i.e</a:t>
            </a:r>
            <a:r>
              <a:rPr lang="en-GB" sz="2000" dirty="0"/>
              <a:t> Key Managerial Personnel.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Tx/>
              <a:buChar char="-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Tx/>
              <a:buChar char="-"/>
            </a:pPr>
            <a:endParaRPr lang="en-GB" sz="2000" dirty="0"/>
          </a:p>
          <a:p>
            <a:pPr>
              <a:buFontTx/>
              <a:buChar char="-"/>
            </a:pPr>
            <a:endParaRPr lang="en-GB" sz="2000" dirty="0"/>
          </a:p>
          <a:p>
            <a:pPr>
              <a:buFontTx/>
              <a:buChar char="-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92395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372" y="681667"/>
            <a:ext cx="7451090" cy="538609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3000" b="1" dirty="0">
                <a:solidFill>
                  <a:srgbClr val="00B0F0"/>
                </a:solidFill>
              </a:rPr>
              <a:t>Out of</a:t>
            </a:r>
            <a:r>
              <a:rPr sz="3000" b="1" spc="-35" dirty="0">
                <a:solidFill>
                  <a:srgbClr val="00B0F0"/>
                </a:solidFill>
              </a:rPr>
              <a:t> </a:t>
            </a:r>
            <a:r>
              <a:rPr sz="3000" b="1" dirty="0">
                <a:solidFill>
                  <a:srgbClr val="00B0F0"/>
                </a:solidFill>
              </a:rPr>
              <a:t>Scope</a:t>
            </a:r>
            <a:r>
              <a:rPr sz="3000" b="1" spc="-50" dirty="0">
                <a:solidFill>
                  <a:srgbClr val="00B0F0"/>
                </a:solidFill>
              </a:rPr>
              <a:t> </a:t>
            </a:r>
            <a:r>
              <a:rPr sz="3000" b="1" dirty="0">
                <a:solidFill>
                  <a:srgbClr val="00B0F0"/>
                </a:solidFill>
              </a:rPr>
              <a:t>of</a:t>
            </a:r>
            <a:r>
              <a:rPr sz="3000" b="1" spc="-35" dirty="0">
                <a:solidFill>
                  <a:srgbClr val="00B0F0"/>
                </a:solidFill>
              </a:rPr>
              <a:t> </a:t>
            </a:r>
            <a:r>
              <a:rPr sz="3000" b="1" spc="-10" dirty="0">
                <a:solidFill>
                  <a:srgbClr val="00B0F0"/>
                </a:solidFill>
              </a:rPr>
              <a:t>NOCLAR</a:t>
            </a:r>
            <a:endParaRPr sz="3000" b="1" dirty="0">
              <a:solidFill>
                <a:srgbClr val="00B0F0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08220" y="1897379"/>
            <a:ext cx="5454650" cy="3912235"/>
            <a:chOff x="4808220" y="1897379"/>
            <a:chExt cx="5454650" cy="3912235"/>
          </a:xfrm>
        </p:grpSpPr>
        <p:sp>
          <p:nvSpPr>
            <p:cNvPr id="4" name="object 4"/>
            <p:cNvSpPr/>
            <p:nvPr/>
          </p:nvSpPr>
          <p:spPr>
            <a:xfrm>
              <a:off x="5224272" y="3624072"/>
              <a:ext cx="2756535" cy="407670"/>
            </a:xfrm>
            <a:custGeom>
              <a:avLst/>
              <a:gdLst/>
              <a:ahLst/>
              <a:cxnLst/>
              <a:rect l="l" t="t" r="r" b="b"/>
              <a:pathLst>
                <a:path w="2756534" h="407670">
                  <a:moveTo>
                    <a:pt x="2755959" y="0"/>
                  </a:moveTo>
                  <a:lnTo>
                    <a:pt x="2728079" y="0"/>
                  </a:lnTo>
                  <a:lnTo>
                    <a:pt x="0" y="2958"/>
                  </a:lnTo>
                  <a:lnTo>
                    <a:pt x="0" y="5595"/>
                  </a:lnTo>
                  <a:lnTo>
                    <a:pt x="245444" y="206623"/>
                  </a:lnTo>
                  <a:lnTo>
                    <a:pt x="0" y="404681"/>
                  </a:lnTo>
                  <a:lnTo>
                    <a:pt x="0" y="407272"/>
                  </a:lnTo>
                  <a:lnTo>
                    <a:pt x="38682" y="407230"/>
                  </a:lnTo>
                  <a:lnTo>
                    <a:pt x="2755959" y="1734"/>
                  </a:lnTo>
                  <a:lnTo>
                    <a:pt x="2755959" y="0"/>
                  </a:lnTo>
                  <a:close/>
                </a:path>
              </a:pathLst>
            </a:custGeom>
            <a:solidFill>
              <a:srgbClr val="2588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85916" y="3726179"/>
              <a:ext cx="2451100" cy="1897380"/>
            </a:xfrm>
            <a:custGeom>
              <a:avLst/>
              <a:gdLst/>
              <a:ahLst/>
              <a:cxnLst/>
              <a:rect l="l" t="t" r="r" b="b"/>
              <a:pathLst>
                <a:path w="2451100" h="1897379">
                  <a:moveTo>
                    <a:pt x="2450591" y="0"/>
                  </a:moveTo>
                  <a:lnTo>
                    <a:pt x="2380149" y="773"/>
                  </a:lnTo>
                  <a:lnTo>
                    <a:pt x="2313276" y="3072"/>
                  </a:lnTo>
                  <a:lnTo>
                    <a:pt x="2249793" y="6865"/>
                  </a:lnTo>
                  <a:lnTo>
                    <a:pt x="2189523" y="12120"/>
                  </a:lnTo>
                  <a:lnTo>
                    <a:pt x="2132287" y="18807"/>
                  </a:lnTo>
                  <a:lnTo>
                    <a:pt x="2077907" y="26893"/>
                  </a:lnTo>
                  <a:lnTo>
                    <a:pt x="2026204" y="36347"/>
                  </a:lnTo>
                  <a:lnTo>
                    <a:pt x="1977002" y="47139"/>
                  </a:lnTo>
                  <a:lnTo>
                    <a:pt x="1930121" y="59235"/>
                  </a:lnTo>
                  <a:lnTo>
                    <a:pt x="1885383" y="72605"/>
                  </a:lnTo>
                  <a:lnTo>
                    <a:pt x="1842611" y="87217"/>
                  </a:lnTo>
                  <a:lnTo>
                    <a:pt x="1801625" y="103040"/>
                  </a:lnTo>
                  <a:lnTo>
                    <a:pt x="1762248" y="120042"/>
                  </a:lnTo>
                  <a:lnTo>
                    <a:pt x="1724302" y="138191"/>
                  </a:lnTo>
                  <a:lnTo>
                    <a:pt x="1687608" y="157457"/>
                  </a:lnTo>
                  <a:lnTo>
                    <a:pt x="1651988" y="177808"/>
                  </a:lnTo>
                  <a:lnTo>
                    <a:pt x="1617264" y="199212"/>
                  </a:lnTo>
                  <a:lnTo>
                    <a:pt x="1583258" y="221638"/>
                  </a:lnTo>
                  <a:lnTo>
                    <a:pt x="1549791" y="245054"/>
                  </a:lnTo>
                  <a:lnTo>
                    <a:pt x="1516686" y="269428"/>
                  </a:lnTo>
                  <a:lnTo>
                    <a:pt x="1483764" y="294731"/>
                  </a:lnTo>
                  <a:lnTo>
                    <a:pt x="1450848" y="320929"/>
                  </a:lnTo>
                  <a:lnTo>
                    <a:pt x="0" y="1539240"/>
                  </a:lnTo>
                  <a:lnTo>
                    <a:pt x="334772" y="1534668"/>
                  </a:lnTo>
                  <a:lnTo>
                    <a:pt x="306959" y="1897380"/>
                  </a:lnTo>
                  <a:lnTo>
                    <a:pt x="1655444" y="678942"/>
                  </a:lnTo>
                  <a:lnTo>
                    <a:pt x="1686045" y="648531"/>
                  </a:lnTo>
                  <a:lnTo>
                    <a:pt x="1719002" y="617643"/>
                  </a:lnTo>
                  <a:lnTo>
                    <a:pt x="1754121" y="586499"/>
                  </a:lnTo>
                  <a:lnTo>
                    <a:pt x="1791205" y="555317"/>
                  </a:lnTo>
                  <a:lnTo>
                    <a:pt x="1830060" y="524317"/>
                  </a:lnTo>
                  <a:lnTo>
                    <a:pt x="1870491" y="493720"/>
                  </a:lnTo>
                  <a:lnTo>
                    <a:pt x="1912302" y="463745"/>
                  </a:lnTo>
                  <a:lnTo>
                    <a:pt x="1955298" y="434611"/>
                  </a:lnTo>
                  <a:lnTo>
                    <a:pt x="1999283" y="406539"/>
                  </a:lnTo>
                  <a:lnTo>
                    <a:pt x="2044062" y="379748"/>
                  </a:lnTo>
                  <a:lnTo>
                    <a:pt x="2089441" y="354457"/>
                  </a:lnTo>
                  <a:lnTo>
                    <a:pt x="2135223" y="330888"/>
                  </a:lnTo>
                  <a:lnTo>
                    <a:pt x="2181213" y="309258"/>
                  </a:lnTo>
                  <a:lnTo>
                    <a:pt x="2227216" y="289789"/>
                  </a:lnTo>
                  <a:lnTo>
                    <a:pt x="2273037" y="272700"/>
                  </a:lnTo>
                  <a:lnTo>
                    <a:pt x="2318480" y="258210"/>
                  </a:lnTo>
                  <a:lnTo>
                    <a:pt x="2363351" y="246540"/>
                  </a:lnTo>
                  <a:lnTo>
                    <a:pt x="2407453" y="237909"/>
                  </a:lnTo>
                  <a:lnTo>
                    <a:pt x="2450591" y="232537"/>
                  </a:lnTo>
                  <a:lnTo>
                    <a:pt x="2450591" y="0"/>
                  </a:lnTo>
                  <a:close/>
                </a:path>
              </a:pathLst>
            </a:custGeom>
            <a:solidFill>
              <a:srgbClr val="009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85916" y="2060447"/>
              <a:ext cx="2451100" cy="1899285"/>
            </a:xfrm>
            <a:custGeom>
              <a:avLst/>
              <a:gdLst/>
              <a:ahLst/>
              <a:cxnLst/>
              <a:rect l="l" t="t" r="r" b="b"/>
              <a:pathLst>
                <a:path w="2451100" h="1899285">
                  <a:moveTo>
                    <a:pt x="306959" y="0"/>
                  </a:moveTo>
                  <a:lnTo>
                    <a:pt x="334772" y="362965"/>
                  </a:lnTo>
                  <a:lnTo>
                    <a:pt x="0" y="358393"/>
                  </a:lnTo>
                  <a:lnTo>
                    <a:pt x="1450848" y="1577720"/>
                  </a:lnTo>
                  <a:lnTo>
                    <a:pt x="1483764" y="1603952"/>
                  </a:lnTo>
                  <a:lnTo>
                    <a:pt x="1516686" y="1629284"/>
                  </a:lnTo>
                  <a:lnTo>
                    <a:pt x="1549791" y="1653686"/>
                  </a:lnTo>
                  <a:lnTo>
                    <a:pt x="1583258" y="1677126"/>
                  </a:lnTo>
                  <a:lnTo>
                    <a:pt x="1617264" y="1699574"/>
                  </a:lnTo>
                  <a:lnTo>
                    <a:pt x="1651988" y="1720997"/>
                  </a:lnTo>
                  <a:lnTo>
                    <a:pt x="1687608" y="1741365"/>
                  </a:lnTo>
                  <a:lnTo>
                    <a:pt x="1724302" y="1760646"/>
                  </a:lnTo>
                  <a:lnTo>
                    <a:pt x="1762248" y="1778809"/>
                  </a:lnTo>
                  <a:lnTo>
                    <a:pt x="1801625" y="1795822"/>
                  </a:lnTo>
                  <a:lnTo>
                    <a:pt x="1842611" y="1811655"/>
                  </a:lnTo>
                  <a:lnTo>
                    <a:pt x="1885383" y="1826274"/>
                  </a:lnTo>
                  <a:lnTo>
                    <a:pt x="1930121" y="1839651"/>
                  </a:lnTo>
                  <a:lnTo>
                    <a:pt x="1977002" y="1851752"/>
                  </a:lnTo>
                  <a:lnTo>
                    <a:pt x="2026204" y="1862547"/>
                  </a:lnTo>
                  <a:lnTo>
                    <a:pt x="2077907" y="1872005"/>
                  </a:lnTo>
                  <a:lnTo>
                    <a:pt x="2132287" y="1880093"/>
                  </a:lnTo>
                  <a:lnTo>
                    <a:pt x="2189523" y="1886781"/>
                  </a:lnTo>
                  <a:lnTo>
                    <a:pt x="2249793" y="1892038"/>
                  </a:lnTo>
                  <a:lnTo>
                    <a:pt x="2313276" y="1895831"/>
                  </a:lnTo>
                  <a:lnTo>
                    <a:pt x="2380149" y="1898130"/>
                  </a:lnTo>
                  <a:lnTo>
                    <a:pt x="2450591" y="1898903"/>
                  </a:lnTo>
                  <a:lnTo>
                    <a:pt x="2450591" y="1666239"/>
                  </a:lnTo>
                  <a:lnTo>
                    <a:pt x="2407453" y="1660847"/>
                  </a:lnTo>
                  <a:lnTo>
                    <a:pt x="2363351" y="1652196"/>
                  </a:lnTo>
                  <a:lnTo>
                    <a:pt x="2318480" y="1640506"/>
                  </a:lnTo>
                  <a:lnTo>
                    <a:pt x="2273037" y="1625996"/>
                  </a:lnTo>
                  <a:lnTo>
                    <a:pt x="2227216" y="1608887"/>
                  </a:lnTo>
                  <a:lnTo>
                    <a:pt x="2181213" y="1589397"/>
                  </a:lnTo>
                  <a:lnTo>
                    <a:pt x="2135223" y="1567748"/>
                  </a:lnTo>
                  <a:lnTo>
                    <a:pt x="2089441" y="1544158"/>
                  </a:lnTo>
                  <a:lnTo>
                    <a:pt x="2044062" y="1518848"/>
                  </a:lnTo>
                  <a:lnTo>
                    <a:pt x="1999283" y="1492037"/>
                  </a:lnTo>
                  <a:lnTo>
                    <a:pt x="1955298" y="1463944"/>
                  </a:lnTo>
                  <a:lnTo>
                    <a:pt x="1912302" y="1434791"/>
                  </a:lnTo>
                  <a:lnTo>
                    <a:pt x="1870491" y="1404795"/>
                  </a:lnTo>
                  <a:lnTo>
                    <a:pt x="1830060" y="1374178"/>
                  </a:lnTo>
                  <a:lnTo>
                    <a:pt x="1791205" y="1343158"/>
                  </a:lnTo>
                  <a:lnTo>
                    <a:pt x="1754121" y="1311956"/>
                  </a:lnTo>
                  <a:lnTo>
                    <a:pt x="1719002" y="1280792"/>
                  </a:lnTo>
                  <a:lnTo>
                    <a:pt x="1686045" y="1249884"/>
                  </a:lnTo>
                  <a:lnTo>
                    <a:pt x="1655444" y="1219453"/>
                  </a:lnTo>
                  <a:lnTo>
                    <a:pt x="30695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36508" y="3726179"/>
              <a:ext cx="292735" cy="233679"/>
            </a:xfrm>
            <a:custGeom>
              <a:avLst/>
              <a:gdLst/>
              <a:ahLst/>
              <a:cxnLst/>
              <a:rect l="l" t="t" r="r" b="b"/>
              <a:pathLst>
                <a:path w="292734" h="233679">
                  <a:moveTo>
                    <a:pt x="292607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292607" y="233172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5255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89008" y="3809999"/>
              <a:ext cx="673735" cy="64135"/>
            </a:xfrm>
            <a:custGeom>
              <a:avLst/>
              <a:gdLst/>
              <a:ahLst/>
              <a:cxnLst/>
              <a:rect l="l" t="t" r="r" b="b"/>
              <a:pathLst>
                <a:path w="673734" h="64135">
                  <a:moveTo>
                    <a:pt x="673608" y="33528"/>
                  </a:moveTo>
                  <a:lnTo>
                    <a:pt x="622935" y="0"/>
                  </a:lnTo>
                  <a:lnTo>
                    <a:pt x="0" y="0"/>
                  </a:lnTo>
                  <a:lnTo>
                    <a:pt x="0" y="33528"/>
                  </a:lnTo>
                  <a:lnTo>
                    <a:pt x="0" y="64008"/>
                  </a:lnTo>
                  <a:lnTo>
                    <a:pt x="622935" y="64008"/>
                  </a:lnTo>
                  <a:lnTo>
                    <a:pt x="673608" y="33528"/>
                  </a:lnTo>
                  <a:close/>
                </a:path>
              </a:pathLst>
            </a:custGeom>
            <a:solidFill>
              <a:srgbClr val="9699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17508" y="3637787"/>
              <a:ext cx="483234" cy="414655"/>
            </a:xfrm>
            <a:custGeom>
              <a:avLst/>
              <a:gdLst/>
              <a:ahLst/>
              <a:cxnLst/>
              <a:rect l="l" t="t" r="r" b="b"/>
              <a:pathLst>
                <a:path w="483234" h="414654">
                  <a:moveTo>
                    <a:pt x="483107" y="0"/>
                  </a:moveTo>
                  <a:lnTo>
                    <a:pt x="0" y="0"/>
                  </a:lnTo>
                  <a:lnTo>
                    <a:pt x="0" y="414528"/>
                  </a:lnTo>
                  <a:lnTo>
                    <a:pt x="483107" y="414528"/>
                  </a:lnTo>
                  <a:lnTo>
                    <a:pt x="483107" y="0"/>
                  </a:lnTo>
                  <a:close/>
                </a:path>
              </a:pathLst>
            </a:custGeom>
            <a:solidFill>
              <a:srgbClr val="75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29116" y="3637787"/>
              <a:ext cx="660400" cy="414655"/>
            </a:xfrm>
            <a:custGeom>
              <a:avLst/>
              <a:gdLst/>
              <a:ahLst/>
              <a:cxnLst/>
              <a:rect l="l" t="t" r="r" b="b"/>
              <a:pathLst>
                <a:path w="660400" h="414654">
                  <a:moveTo>
                    <a:pt x="88392" y="0"/>
                  </a:moveTo>
                  <a:lnTo>
                    <a:pt x="0" y="89408"/>
                  </a:lnTo>
                  <a:lnTo>
                    <a:pt x="0" y="326517"/>
                  </a:lnTo>
                  <a:lnTo>
                    <a:pt x="88392" y="414528"/>
                  </a:lnTo>
                  <a:lnTo>
                    <a:pt x="88392" y="0"/>
                  </a:lnTo>
                  <a:close/>
                </a:path>
                <a:path w="660400" h="414654">
                  <a:moveTo>
                    <a:pt x="659892" y="89408"/>
                  </a:moveTo>
                  <a:lnTo>
                    <a:pt x="571500" y="0"/>
                  </a:lnTo>
                  <a:lnTo>
                    <a:pt x="571500" y="414528"/>
                  </a:lnTo>
                  <a:lnTo>
                    <a:pt x="659892" y="326517"/>
                  </a:lnTo>
                  <a:lnTo>
                    <a:pt x="659892" y="89408"/>
                  </a:lnTo>
                  <a:close/>
                </a:path>
              </a:pathLst>
            </a:custGeom>
            <a:solidFill>
              <a:srgbClr val="62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36508" y="3726179"/>
              <a:ext cx="38100" cy="233679"/>
            </a:xfrm>
            <a:custGeom>
              <a:avLst/>
              <a:gdLst/>
              <a:ahLst/>
              <a:cxnLst/>
              <a:rect l="l" t="t" r="r" b="b"/>
              <a:pathLst>
                <a:path w="38100" h="233679">
                  <a:moveTo>
                    <a:pt x="38100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38100" y="233172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81700" y="1897379"/>
              <a:ext cx="481965" cy="481965"/>
            </a:xfrm>
            <a:custGeom>
              <a:avLst/>
              <a:gdLst/>
              <a:ahLst/>
              <a:cxnLst/>
              <a:rect l="l" t="t" r="r" b="b"/>
              <a:pathLst>
                <a:path w="481964" h="481964">
                  <a:moveTo>
                    <a:pt x="240791" y="0"/>
                  </a:moveTo>
                  <a:lnTo>
                    <a:pt x="192086" y="4866"/>
                  </a:lnTo>
                  <a:lnTo>
                    <a:pt x="146804" y="18835"/>
                  </a:lnTo>
                  <a:lnTo>
                    <a:pt x="105891" y="40960"/>
                  </a:lnTo>
                  <a:lnTo>
                    <a:pt x="70294" y="70294"/>
                  </a:lnTo>
                  <a:lnTo>
                    <a:pt x="40960" y="105891"/>
                  </a:lnTo>
                  <a:lnTo>
                    <a:pt x="18835" y="146804"/>
                  </a:lnTo>
                  <a:lnTo>
                    <a:pt x="4866" y="192086"/>
                  </a:lnTo>
                  <a:lnTo>
                    <a:pt x="0" y="240792"/>
                  </a:lnTo>
                  <a:lnTo>
                    <a:pt x="4866" y="289205"/>
                  </a:lnTo>
                  <a:lnTo>
                    <a:pt x="18835" y="334351"/>
                  </a:lnTo>
                  <a:lnTo>
                    <a:pt x="40960" y="375246"/>
                  </a:lnTo>
                  <a:lnTo>
                    <a:pt x="70294" y="410908"/>
                  </a:lnTo>
                  <a:lnTo>
                    <a:pt x="105891" y="440355"/>
                  </a:lnTo>
                  <a:lnTo>
                    <a:pt x="146804" y="462605"/>
                  </a:lnTo>
                  <a:lnTo>
                    <a:pt x="192086" y="476675"/>
                  </a:lnTo>
                  <a:lnTo>
                    <a:pt x="240791" y="481584"/>
                  </a:lnTo>
                  <a:lnTo>
                    <a:pt x="289205" y="476675"/>
                  </a:lnTo>
                  <a:lnTo>
                    <a:pt x="334351" y="462605"/>
                  </a:lnTo>
                  <a:lnTo>
                    <a:pt x="337517" y="460883"/>
                  </a:lnTo>
                  <a:lnTo>
                    <a:pt x="240791" y="460883"/>
                  </a:lnTo>
                  <a:lnTo>
                    <a:pt x="196183" y="456400"/>
                  </a:lnTo>
                  <a:lnTo>
                    <a:pt x="154668" y="443549"/>
                  </a:lnTo>
                  <a:lnTo>
                    <a:pt x="117126" y="423224"/>
                  </a:lnTo>
                  <a:lnTo>
                    <a:pt x="84439" y="396319"/>
                  </a:lnTo>
                  <a:lnTo>
                    <a:pt x="57484" y="363729"/>
                  </a:lnTo>
                  <a:lnTo>
                    <a:pt x="37141" y="326348"/>
                  </a:lnTo>
                  <a:lnTo>
                    <a:pt x="24290" y="285071"/>
                  </a:lnTo>
                  <a:lnTo>
                    <a:pt x="19812" y="240792"/>
                  </a:lnTo>
                  <a:lnTo>
                    <a:pt x="24290" y="196183"/>
                  </a:lnTo>
                  <a:lnTo>
                    <a:pt x="37141" y="154668"/>
                  </a:lnTo>
                  <a:lnTo>
                    <a:pt x="57484" y="117126"/>
                  </a:lnTo>
                  <a:lnTo>
                    <a:pt x="84439" y="84439"/>
                  </a:lnTo>
                  <a:lnTo>
                    <a:pt x="117126" y="57484"/>
                  </a:lnTo>
                  <a:lnTo>
                    <a:pt x="154668" y="37141"/>
                  </a:lnTo>
                  <a:lnTo>
                    <a:pt x="196183" y="24290"/>
                  </a:lnTo>
                  <a:lnTo>
                    <a:pt x="240791" y="19812"/>
                  </a:lnTo>
                  <a:lnTo>
                    <a:pt x="336155" y="19812"/>
                  </a:lnTo>
                  <a:lnTo>
                    <a:pt x="334351" y="18835"/>
                  </a:lnTo>
                  <a:lnTo>
                    <a:pt x="289205" y="4866"/>
                  </a:lnTo>
                  <a:lnTo>
                    <a:pt x="240791" y="0"/>
                  </a:lnTo>
                  <a:close/>
                </a:path>
                <a:path w="481964" h="481964">
                  <a:moveTo>
                    <a:pt x="336155" y="19812"/>
                  </a:moveTo>
                  <a:lnTo>
                    <a:pt x="240791" y="19812"/>
                  </a:lnTo>
                  <a:lnTo>
                    <a:pt x="285071" y="24290"/>
                  </a:lnTo>
                  <a:lnTo>
                    <a:pt x="326348" y="37141"/>
                  </a:lnTo>
                  <a:lnTo>
                    <a:pt x="363729" y="57484"/>
                  </a:lnTo>
                  <a:lnTo>
                    <a:pt x="396319" y="84439"/>
                  </a:lnTo>
                  <a:lnTo>
                    <a:pt x="423224" y="117126"/>
                  </a:lnTo>
                  <a:lnTo>
                    <a:pt x="443549" y="154668"/>
                  </a:lnTo>
                  <a:lnTo>
                    <a:pt x="456400" y="196183"/>
                  </a:lnTo>
                  <a:lnTo>
                    <a:pt x="460883" y="240792"/>
                  </a:lnTo>
                  <a:lnTo>
                    <a:pt x="456400" y="285071"/>
                  </a:lnTo>
                  <a:lnTo>
                    <a:pt x="443549" y="326348"/>
                  </a:lnTo>
                  <a:lnTo>
                    <a:pt x="423224" y="363729"/>
                  </a:lnTo>
                  <a:lnTo>
                    <a:pt x="396319" y="396319"/>
                  </a:lnTo>
                  <a:lnTo>
                    <a:pt x="363729" y="423224"/>
                  </a:lnTo>
                  <a:lnTo>
                    <a:pt x="326348" y="443549"/>
                  </a:lnTo>
                  <a:lnTo>
                    <a:pt x="285071" y="456400"/>
                  </a:lnTo>
                  <a:lnTo>
                    <a:pt x="240791" y="460883"/>
                  </a:lnTo>
                  <a:lnTo>
                    <a:pt x="337517" y="460883"/>
                  </a:lnTo>
                  <a:lnTo>
                    <a:pt x="375246" y="440355"/>
                  </a:lnTo>
                  <a:lnTo>
                    <a:pt x="410908" y="410908"/>
                  </a:lnTo>
                  <a:lnTo>
                    <a:pt x="440355" y="375246"/>
                  </a:lnTo>
                  <a:lnTo>
                    <a:pt x="462605" y="334351"/>
                  </a:lnTo>
                  <a:lnTo>
                    <a:pt x="476675" y="289205"/>
                  </a:lnTo>
                  <a:lnTo>
                    <a:pt x="481584" y="240792"/>
                  </a:lnTo>
                  <a:lnTo>
                    <a:pt x="476675" y="192086"/>
                  </a:lnTo>
                  <a:lnTo>
                    <a:pt x="462605" y="146804"/>
                  </a:lnTo>
                  <a:lnTo>
                    <a:pt x="440355" y="105891"/>
                  </a:lnTo>
                  <a:lnTo>
                    <a:pt x="410908" y="70294"/>
                  </a:lnTo>
                  <a:lnTo>
                    <a:pt x="375246" y="40960"/>
                  </a:lnTo>
                  <a:lnTo>
                    <a:pt x="336155" y="1981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71616" y="2026919"/>
              <a:ext cx="300228" cy="2606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08220" y="3602735"/>
              <a:ext cx="481965" cy="481965"/>
            </a:xfrm>
            <a:custGeom>
              <a:avLst/>
              <a:gdLst/>
              <a:ahLst/>
              <a:cxnLst/>
              <a:rect l="l" t="t" r="r" b="b"/>
              <a:pathLst>
                <a:path w="481964" h="481964">
                  <a:moveTo>
                    <a:pt x="210312" y="121539"/>
                  </a:moveTo>
                  <a:lnTo>
                    <a:pt x="189611" y="93370"/>
                  </a:lnTo>
                  <a:lnTo>
                    <a:pt x="189611" y="115951"/>
                  </a:lnTo>
                  <a:lnTo>
                    <a:pt x="189611" y="127254"/>
                  </a:lnTo>
                  <a:lnTo>
                    <a:pt x="185801" y="130937"/>
                  </a:lnTo>
                  <a:lnTo>
                    <a:pt x="174498" y="130937"/>
                  </a:lnTo>
                  <a:lnTo>
                    <a:pt x="169799" y="127254"/>
                  </a:lnTo>
                  <a:lnTo>
                    <a:pt x="169799" y="115951"/>
                  </a:lnTo>
                  <a:lnTo>
                    <a:pt x="174498" y="111252"/>
                  </a:lnTo>
                  <a:lnTo>
                    <a:pt x="185801" y="111252"/>
                  </a:lnTo>
                  <a:lnTo>
                    <a:pt x="189611" y="115951"/>
                  </a:lnTo>
                  <a:lnTo>
                    <a:pt x="189611" y="93370"/>
                  </a:lnTo>
                  <a:lnTo>
                    <a:pt x="152311" y="109715"/>
                  </a:lnTo>
                  <a:lnTo>
                    <a:pt x="149987" y="121539"/>
                  </a:lnTo>
                  <a:lnTo>
                    <a:pt x="152311" y="132994"/>
                  </a:lnTo>
                  <a:lnTo>
                    <a:pt x="158711" y="142595"/>
                  </a:lnTo>
                  <a:lnTo>
                    <a:pt x="168300" y="149186"/>
                  </a:lnTo>
                  <a:lnTo>
                    <a:pt x="180213" y="151638"/>
                  </a:lnTo>
                  <a:lnTo>
                    <a:pt x="191655" y="149186"/>
                  </a:lnTo>
                  <a:lnTo>
                    <a:pt x="201256" y="142595"/>
                  </a:lnTo>
                  <a:lnTo>
                    <a:pt x="207848" y="132994"/>
                  </a:lnTo>
                  <a:lnTo>
                    <a:pt x="208292" y="130937"/>
                  </a:lnTo>
                  <a:lnTo>
                    <a:pt x="210312" y="121539"/>
                  </a:lnTo>
                  <a:close/>
                </a:path>
                <a:path w="481964" h="481964">
                  <a:moveTo>
                    <a:pt x="330962" y="121539"/>
                  </a:moveTo>
                  <a:lnTo>
                    <a:pt x="310261" y="93370"/>
                  </a:lnTo>
                  <a:lnTo>
                    <a:pt x="310261" y="115951"/>
                  </a:lnTo>
                  <a:lnTo>
                    <a:pt x="310261" y="127254"/>
                  </a:lnTo>
                  <a:lnTo>
                    <a:pt x="306451" y="130937"/>
                  </a:lnTo>
                  <a:lnTo>
                    <a:pt x="295148" y="130937"/>
                  </a:lnTo>
                  <a:lnTo>
                    <a:pt x="290449" y="127254"/>
                  </a:lnTo>
                  <a:lnTo>
                    <a:pt x="290449" y="115951"/>
                  </a:lnTo>
                  <a:lnTo>
                    <a:pt x="295148" y="111252"/>
                  </a:lnTo>
                  <a:lnTo>
                    <a:pt x="306451" y="111252"/>
                  </a:lnTo>
                  <a:lnTo>
                    <a:pt x="310261" y="115951"/>
                  </a:lnTo>
                  <a:lnTo>
                    <a:pt x="310261" y="93370"/>
                  </a:lnTo>
                  <a:lnTo>
                    <a:pt x="272961" y="109715"/>
                  </a:lnTo>
                  <a:lnTo>
                    <a:pt x="270637" y="121539"/>
                  </a:lnTo>
                  <a:lnTo>
                    <a:pt x="272961" y="132994"/>
                  </a:lnTo>
                  <a:lnTo>
                    <a:pt x="279361" y="142595"/>
                  </a:lnTo>
                  <a:lnTo>
                    <a:pt x="288950" y="149186"/>
                  </a:lnTo>
                  <a:lnTo>
                    <a:pt x="300863" y="151638"/>
                  </a:lnTo>
                  <a:lnTo>
                    <a:pt x="312305" y="149186"/>
                  </a:lnTo>
                  <a:lnTo>
                    <a:pt x="321906" y="142595"/>
                  </a:lnTo>
                  <a:lnTo>
                    <a:pt x="328498" y="132994"/>
                  </a:lnTo>
                  <a:lnTo>
                    <a:pt x="328942" y="130937"/>
                  </a:lnTo>
                  <a:lnTo>
                    <a:pt x="330962" y="121539"/>
                  </a:lnTo>
                  <a:close/>
                </a:path>
                <a:path w="481964" h="481964">
                  <a:moveTo>
                    <a:pt x="381000" y="236347"/>
                  </a:moveTo>
                  <a:lnTo>
                    <a:pt x="376301" y="231648"/>
                  </a:lnTo>
                  <a:lnTo>
                    <a:pt x="350774" y="231648"/>
                  </a:lnTo>
                  <a:lnTo>
                    <a:pt x="350774" y="251460"/>
                  </a:lnTo>
                  <a:lnTo>
                    <a:pt x="350774" y="352044"/>
                  </a:lnTo>
                  <a:lnTo>
                    <a:pt x="129286" y="352044"/>
                  </a:lnTo>
                  <a:lnTo>
                    <a:pt x="129286" y="251460"/>
                  </a:lnTo>
                  <a:lnTo>
                    <a:pt x="350774" y="251460"/>
                  </a:lnTo>
                  <a:lnTo>
                    <a:pt x="350774" y="231648"/>
                  </a:lnTo>
                  <a:lnTo>
                    <a:pt x="350774" y="191135"/>
                  </a:lnTo>
                  <a:lnTo>
                    <a:pt x="350774" y="176149"/>
                  </a:lnTo>
                  <a:lnTo>
                    <a:pt x="346075" y="171450"/>
                  </a:lnTo>
                  <a:lnTo>
                    <a:pt x="330962" y="171450"/>
                  </a:lnTo>
                  <a:lnTo>
                    <a:pt x="330962" y="191135"/>
                  </a:lnTo>
                  <a:lnTo>
                    <a:pt x="330962" y="231648"/>
                  </a:lnTo>
                  <a:lnTo>
                    <a:pt x="270637" y="231648"/>
                  </a:lnTo>
                  <a:lnTo>
                    <a:pt x="270637" y="191135"/>
                  </a:lnTo>
                  <a:lnTo>
                    <a:pt x="330962" y="191135"/>
                  </a:lnTo>
                  <a:lnTo>
                    <a:pt x="330962" y="171450"/>
                  </a:lnTo>
                  <a:lnTo>
                    <a:pt x="254635" y="171450"/>
                  </a:lnTo>
                  <a:lnTo>
                    <a:pt x="249936" y="176149"/>
                  </a:lnTo>
                  <a:lnTo>
                    <a:pt x="249936" y="231648"/>
                  </a:lnTo>
                  <a:lnTo>
                    <a:pt x="230124" y="231648"/>
                  </a:lnTo>
                  <a:lnTo>
                    <a:pt x="230124" y="191135"/>
                  </a:lnTo>
                  <a:lnTo>
                    <a:pt x="230124" y="176149"/>
                  </a:lnTo>
                  <a:lnTo>
                    <a:pt x="225425" y="171450"/>
                  </a:lnTo>
                  <a:lnTo>
                    <a:pt x="210312" y="171450"/>
                  </a:lnTo>
                  <a:lnTo>
                    <a:pt x="210312" y="191135"/>
                  </a:lnTo>
                  <a:lnTo>
                    <a:pt x="210312" y="231648"/>
                  </a:lnTo>
                  <a:lnTo>
                    <a:pt x="149987" y="231648"/>
                  </a:lnTo>
                  <a:lnTo>
                    <a:pt x="149987" y="191135"/>
                  </a:lnTo>
                  <a:lnTo>
                    <a:pt x="210312" y="191135"/>
                  </a:lnTo>
                  <a:lnTo>
                    <a:pt x="210312" y="171450"/>
                  </a:lnTo>
                  <a:lnTo>
                    <a:pt x="133985" y="171450"/>
                  </a:lnTo>
                  <a:lnTo>
                    <a:pt x="129286" y="176149"/>
                  </a:lnTo>
                  <a:lnTo>
                    <a:pt x="129286" y="231648"/>
                  </a:lnTo>
                  <a:lnTo>
                    <a:pt x="103759" y="231648"/>
                  </a:lnTo>
                  <a:lnTo>
                    <a:pt x="99060" y="236347"/>
                  </a:lnTo>
                  <a:lnTo>
                    <a:pt x="99060" y="247650"/>
                  </a:lnTo>
                  <a:lnTo>
                    <a:pt x="104775" y="251460"/>
                  </a:lnTo>
                  <a:lnTo>
                    <a:pt x="109474" y="251460"/>
                  </a:lnTo>
                  <a:lnTo>
                    <a:pt x="109474" y="368046"/>
                  </a:lnTo>
                  <a:lnTo>
                    <a:pt x="114173" y="371856"/>
                  </a:lnTo>
                  <a:lnTo>
                    <a:pt x="366903" y="371856"/>
                  </a:lnTo>
                  <a:lnTo>
                    <a:pt x="370586" y="368046"/>
                  </a:lnTo>
                  <a:lnTo>
                    <a:pt x="370586" y="352044"/>
                  </a:lnTo>
                  <a:lnTo>
                    <a:pt x="370586" y="251460"/>
                  </a:lnTo>
                  <a:lnTo>
                    <a:pt x="376301" y="251460"/>
                  </a:lnTo>
                  <a:lnTo>
                    <a:pt x="381000" y="247650"/>
                  </a:lnTo>
                  <a:lnTo>
                    <a:pt x="381000" y="236347"/>
                  </a:lnTo>
                  <a:close/>
                </a:path>
                <a:path w="481964" h="481964">
                  <a:moveTo>
                    <a:pt x="481584" y="240792"/>
                  </a:moveTo>
                  <a:lnTo>
                    <a:pt x="476669" y="192087"/>
                  </a:lnTo>
                  <a:lnTo>
                    <a:pt x="462597" y="146812"/>
                  </a:lnTo>
                  <a:lnTo>
                    <a:pt x="460883" y="143662"/>
                  </a:lnTo>
                  <a:lnTo>
                    <a:pt x="460883" y="240792"/>
                  </a:lnTo>
                  <a:lnTo>
                    <a:pt x="456399" y="285076"/>
                  </a:lnTo>
                  <a:lnTo>
                    <a:pt x="443547" y="326351"/>
                  </a:lnTo>
                  <a:lnTo>
                    <a:pt x="423214" y="363740"/>
                  </a:lnTo>
                  <a:lnTo>
                    <a:pt x="396316" y="396328"/>
                  </a:lnTo>
                  <a:lnTo>
                    <a:pt x="363728" y="423227"/>
                  </a:lnTo>
                  <a:lnTo>
                    <a:pt x="326339" y="443560"/>
                  </a:lnTo>
                  <a:lnTo>
                    <a:pt x="285064" y="456412"/>
                  </a:lnTo>
                  <a:lnTo>
                    <a:pt x="240792" y="460883"/>
                  </a:lnTo>
                  <a:lnTo>
                    <a:pt x="196176" y="456412"/>
                  </a:lnTo>
                  <a:lnTo>
                    <a:pt x="154660" y="443560"/>
                  </a:lnTo>
                  <a:lnTo>
                    <a:pt x="117119" y="423227"/>
                  </a:lnTo>
                  <a:lnTo>
                    <a:pt x="84429" y="396328"/>
                  </a:lnTo>
                  <a:lnTo>
                    <a:pt x="57480" y="363740"/>
                  </a:lnTo>
                  <a:lnTo>
                    <a:pt x="37134" y="326351"/>
                  </a:lnTo>
                  <a:lnTo>
                    <a:pt x="24282" y="285076"/>
                  </a:lnTo>
                  <a:lnTo>
                    <a:pt x="19812" y="240792"/>
                  </a:lnTo>
                  <a:lnTo>
                    <a:pt x="24282" y="196189"/>
                  </a:lnTo>
                  <a:lnTo>
                    <a:pt x="37134" y="154673"/>
                  </a:lnTo>
                  <a:lnTo>
                    <a:pt x="57480" y="117132"/>
                  </a:lnTo>
                  <a:lnTo>
                    <a:pt x="84429" y="84442"/>
                  </a:lnTo>
                  <a:lnTo>
                    <a:pt x="117119" y="57492"/>
                  </a:lnTo>
                  <a:lnTo>
                    <a:pt x="154660" y="37147"/>
                  </a:lnTo>
                  <a:lnTo>
                    <a:pt x="196176" y="24295"/>
                  </a:lnTo>
                  <a:lnTo>
                    <a:pt x="240792" y="19812"/>
                  </a:lnTo>
                  <a:lnTo>
                    <a:pt x="285064" y="24295"/>
                  </a:lnTo>
                  <a:lnTo>
                    <a:pt x="326339" y="37147"/>
                  </a:lnTo>
                  <a:lnTo>
                    <a:pt x="363728" y="57492"/>
                  </a:lnTo>
                  <a:lnTo>
                    <a:pt x="396316" y="84442"/>
                  </a:lnTo>
                  <a:lnTo>
                    <a:pt x="423214" y="117132"/>
                  </a:lnTo>
                  <a:lnTo>
                    <a:pt x="443547" y="154673"/>
                  </a:lnTo>
                  <a:lnTo>
                    <a:pt x="456399" y="196189"/>
                  </a:lnTo>
                  <a:lnTo>
                    <a:pt x="460883" y="240792"/>
                  </a:lnTo>
                  <a:lnTo>
                    <a:pt x="460883" y="143662"/>
                  </a:lnTo>
                  <a:lnTo>
                    <a:pt x="440347" y="105892"/>
                  </a:lnTo>
                  <a:lnTo>
                    <a:pt x="410908" y="70307"/>
                  </a:lnTo>
                  <a:lnTo>
                    <a:pt x="375234" y="40970"/>
                  </a:lnTo>
                  <a:lnTo>
                    <a:pt x="336143" y="19812"/>
                  </a:lnTo>
                  <a:lnTo>
                    <a:pt x="289204" y="4876"/>
                  </a:lnTo>
                  <a:lnTo>
                    <a:pt x="240792" y="0"/>
                  </a:lnTo>
                  <a:lnTo>
                    <a:pt x="192074" y="4876"/>
                  </a:lnTo>
                  <a:lnTo>
                    <a:pt x="146799" y="18846"/>
                  </a:lnTo>
                  <a:lnTo>
                    <a:pt x="105879" y="40970"/>
                  </a:lnTo>
                  <a:lnTo>
                    <a:pt x="70294" y="70307"/>
                  </a:lnTo>
                  <a:lnTo>
                    <a:pt x="40957" y="105892"/>
                  </a:lnTo>
                  <a:lnTo>
                    <a:pt x="18834" y="146812"/>
                  </a:lnTo>
                  <a:lnTo>
                    <a:pt x="4864" y="192087"/>
                  </a:lnTo>
                  <a:lnTo>
                    <a:pt x="0" y="240792"/>
                  </a:lnTo>
                  <a:lnTo>
                    <a:pt x="4864" y="289217"/>
                  </a:lnTo>
                  <a:lnTo>
                    <a:pt x="18834" y="334352"/>
                  </a:lnTo>
                  <a:lnTo>
                    <a:pt x="40957" y="375246"/>
                  </a:lnTo>
                  <a:lnTo>
                    <a:pt x="70294" y="410921"/>
                  </a:lnTo>
                  <a:lnTo>
                    <a:pt x="105879" y="440359"/>
                  </a:lnTo>
                  <a:lnTo>
                    <a:pt x="146799" y="462610"/>
                  </a:lnTo>
                  <a:lnTo>
                    <a:pt x="192074" y="476681"/>
                  </a:lnTo>
                  <a:lnTo>
                    <a:pt x="240792" y="481584"/>
                  </a:lnTo>
                  <a:lnTo>
                    <a:pt x="289204" y="476681"/>
                  </a:lnTo>
                  <a:lnTo>
                    <a:pt x="334340" y="462610"/>
                  </a:lnTo>
                  <a:lnTo>
                    <a:pt x="375234" y="440359"/>
                  </a:lnTo>
                  <a:lnTo>
                    <a:pt x="410895" y="410921"/>
                  </a:lnTo>
                  <a:lnTo>
                    <a:pt x="440347" y="375246"/>
                  </a:lnTo>
                  <a:lnTo>
                    <a:pt x="462597" y="334352"/>
                  </a:lnTo>
                  <a:lnTo>
                    <a:pt x="476669" y="289217"/>
                  </a:lnTo>
                  <a:lnTo>
                    <a:pt x="481584" y="240792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81700" y="5329427"/>
              <a:ext cx="481965" cy="480059"/>
            </a:xfrm>
            <a:custGeom>
              <a:avLst/>
              <a:gdLst/>
              <a:ahLst/>
              <a:cxnLst/>
              <a:rect l="l" t="t" r="r" b="b"/>
              <a:pathLst>
                <a:path w="481964" h="480060">
                  <a:moveTo>
                    <a:pt x="333756" y="179070"/>
                  </a:moveTo>
                  <a:lnTo>
                    <a:pt x="326250" y="144945"/>
                  </a:lnTo>
                  <a:lnTo>
                    <a:pt x="313182" y="126657"/>
                  </a:lnTo>
                  <a:lnTo>
                    <a:pt x="313182" y="179070"/>
                  </a:lnTo>
                  <a:lnTo>
                    <a:pt x="310832" y="197231"/>
                  </a:lnTo>
                  <a:lnTo>
                    <a:pt x="305689" y="212598"/>
                  </a:lnTo>
                  <a:lnTo>
                    <a:pt x="300532" y="223405"/>
                  </a:lnTo>
                  <a:lnTo>
                    <a:pt x="298196" y="227838"/>
                  </a:lnTo>
                  <a:lnTo>
                    <a:pt x="291096" y="239610"/>
                  </a:lnTo>
                  <a:lnTo>
                    <a:pt x="281787" y="256679"/>
                  </a:lnTo>
                  <a:lnTo>
                    <a:pt x="273710" y="274802"/>
                  </a:lnTo>
                  <a:lnTo>
                    <a:pt x="270256" y="289750"/>
                  </a:lnTo>
                  <a:lnTo>
                    <a:pt x="270256" y="309460"/>
                  </a:lnTo>
                  <a:lnTo>
                    <a:pt x="268351" y="309460"/>
                  </a:lnTo>
                  <a:lnTo>
                    <a:pt x="268351" y="330098"/>
                  </a:lnTo>
                  <a:lnTo>
                    <a:pt x="261874" y="369506"/>
                  </a:lnTo>
                  <a:lnTo>
                    <a:pt x="218821" y="369506"/>
                  </a:lnTo>
                  <a:lnTo>
                    <a:pt x="212344" y="330098"/>
                  </a:lnTo>
                  <a:lnTo>
                    <a:pt x="268351" y="330098"/>
                  </a:lnTo>
                  <a:lnTo>
                    <a:pt x="268351" y="309460"/>
                  </a:lnTo>
                  <a:lnTo>
                    <a:pt x="249682" y="309460"/>
                  </a:lnTo>
                  <a:lnTo>
                    <a:pt x="249682" y="233426"/>
                  </a:lnTo>
                  <a:lnTo>
                    <a:pt x="267462" y="216535"/>
                  </a:lnTo>
                  <a:lnTo>
                    <a:pt x="268351" y="215646"/>
                  </a:lnTo>
                  <a:lnTo>
                    <a:pt x="271119" y="212877"/>
                  </a:lnTo>
                  <a:lnTo>
                    <a:pt x="271145" y="206248"/>
                  </a:lnTo>
                  <a:lnTo>
                    <a:pt x="267462" y="202438"/>
                  </a:lnTo>
                  <a:lnTo>
                    <a:pt x="262763" y="198755"/>
                  </a:lnTo>
                  <a:lnTo>
                    <a:pt x="257175" y="198755"/>
                  </a:lnTo>
                  <a:lnTo>
                    <a:pt x="252476" y="202438"/>
                  </a:lnTo>
                  <a:lnTo>
                    <a:pt x="240284" y="215646"/>
                  </a:lnTo>
                  <a:lnTo>
                    <a:pt x="223520" y="198755"/>
                  </a:lnTo>
                  <a:lnTo>
                    <a:pt x="216916" y="198755"/>
                  </a:lnTo>
                  <a:lnTo>
                    <a:pt x="213233" y="202438"/>
                  </a:lnTo>
                  <a:lnTo>
                    <a:pt x="209550" y="206248"/>
                  </a:lnTo>
                  <a:lnTo>
                    <a:pt x="209562" y="212877"/>
                  </a:lnTo>
                  <a:lnTo>
                    <a:pt x="229997" y="233426"/>
                  </a:lnTo>
                  <a:lnTo>
                    <a:pt x="229997" y="309460"/>
                  </a:lnTo>
                  <a:lnTo>
                    <a:pt x="210439" y="309460"/>
                  </a:lnTo>
                  <a:lnTo>
                    <a:pt x="210439" y="289750"/>
                  </a:lnTo>
                  <a:lnTo>
                    <a:pt x="206971" y="274789"/>
                  </a:lnTo>
                  <a:lnTo>
                    <a:pt x="198882" y="256565"/>
                  </a:lnTo>
                  <a:lnTo>
                    <a:pt x="189534" y="239242"/>
                  </a:lnTo>
                  <a:lnTo>
                    <a:pt x="182372" y="226949"/>
                  </a:lnTo>
                  <a:lnTo>
                    <a:pt x="180022" y="223177"/>
                  </a:lnTo>
                  <a:lnTo>
                    <a:pt x="174879" y="212877"/>
                  </a:lnTo>
                  <a:lnTo>
                    <a:pt x="169722" y="197650"/>
                  </a:lnTo>
                  <a:lnTo>
                    <a:pt x="167386" y="179070"/>
                  </a:lnTo>
                  <a:lnTo>
                    <a:pt x="173253" y="152361"/>
                  </a:lnTo>
                  <a:lnTo>
                    <a:pt x="189115" y="130251"/>
                  </a:lnTo>
                  <a:lnTo>
                    <a:pt x="212331" y="115176"/>
                  </a:lnTo>
                  <a:lnTo>
                    <a:pt x="240284" y="109601"/>
                  </a:lnTo>
                  <a:lnTo>
                    <a:pt x="268224" y="115176"/>
                  </a:lnTo>
                  <a:lnTo>
                    <a:pt x="291439" y="130251"/>
                  </a:lnTo>
                  <a:lnTo>
                    <a:pt x="307301" y="152361"/>
                  </a:lnTo>
                  <a:lnTo>
                    <a:pt x="313182" y="179070"/>
                  </a:lnTo>
                  <a:lnTo>
                    <a:pt x="313182" y="126657"/>
                  </a:lnTo>
                  <a:lnTo>
                    <a:pt x="305968" y="116547"/>
                  </a:lnTo>
                  <a:lnTo>
                    <a:pt x="295338" y="109601"/>
                  </a:lnTo>
                  <a:lnTo>
                    <a:pt x="276212" y="97116"/>
                  </a:lnTo>
                  <a:lnTo>
                    <a:pt x="240284" y="89916"/>
                  </a:lnTo>
                  <a:lnTo>
                    <a:pt x="239395" y="89916"/>
                  </a:lnTo>
                  <a:lnTo>
                    <a:pt x="204190" y="97116"/>
                  </a:lnTo>
                  <a:lnTo>
                    <a:pt x="175031" y="116547"/>
                  </a:lnTo>
                  <a:lnTo>
                    <a:pt x="155168" y="144945"/>
                  </a:lnTo>
                  <a:lnTo>
                    <a:pt x="147828" y="179070"/>
                  </a:lnTo>
                  <a:lnTo>
                    <a:pt x="150456" y="201625"/>
                  </a:lnTo>
                  <a:lnTo>
                    <a:pt x="156324" y="220218"/>
                  </a:lnTo>
                  <a:lnTo>
                    <a:pt x="162394" y="233006"/>
                  </a:lnTo>
                  <a:lnTo>
                    <a:pt x="165608" y="238125"/>
                  </a:lnTo>
                  <a:lnTo>
                    <a:pt x="174485" y="253580"/>
                  </a:lnTo>
                  <a:lnTo>
                    <a:pt x="182257" y="268859"/>
                  </a:lnTo>
                  <a:lnTo>
                    <a:pt x="187769" y="281686"/>
                  </a:lnTo>
                  <a:lnTo>
                    <a:pt x="189865" y="289750"/>
                  </a:lnTo>
                  <a:lnTo>
                    <a:pt x="189865" y="321652"/>
                  </a:lnTo>
                  <a:lnTo>
                    <a:pt x="200152" y="381698"/>
                  </a:lnTo>
                  <a:lnTo>
                    <a:pt x="201041" y="386384"/>
                  </a:lnTo>
                  <a:lnTo>
                    <a:pt x="204851" y="390144"/>
                  </a:lnTo>
                  <a:lnTo>
                    <a:pt x="274955" y="390144"/>
                  </a:lnTo>
                  <a:lnTo>
                    <a:pt x="278638" y="386384"/>
                  </a:lnTo>
                  <a:lnTo>
                    <a:pt x="279527" y="381698"/>
                  </a:lnTo>
                  <a:lnTo>
                    <a:pt x="281609" y="369506"/>
                  </a:lnTo>
                  <a:lnTo>
                    <a:pt x="288366" y="330098"/>
                  </a:lnTo>
                  <a:lnTo>
                    <a:pt x="289814" y="321652"/>
                  </a:lnTo>
                  <a:lnTo>
                    <a:pt x="289814" y="309460"/>
                  </a:lnTo>
                  <a:lnTo>
                    <a:pt x="289814" y="289750"/>
                  </a:lnTo>
                  <a:lnTo>
                    <a:pt x="305993" y="253580"/>
                  </a:lnTo>
                  <a:lnTo>
                    <a:pt x="318376" y="233006"/>
                  </a:lnTo>
                  <a:lnTo>
                    <a:pt x="324751" y="220218"/>
                  </a:lnTo>
                  <a:lnTo>
                    <a:pt x="330962" y="201625"/>
                  </a:lnTo>
                  <a:lnTo>
                    <a:pt x="333756" y="179070"/>
                  </a:lnTo>
                  <a:close/>
                </a:path>
                <a:path w="481964" h="480060">
                  <a:moveTo>
                    <a:pt x="481584" y="240030"/>
                  </a:moveTo>
                  <a:lnTo>
                    <a:pt x="476669" y="191503"/>
                  </a:lnTo>
                  <a:lnTo>
                    <a:pt x="462597" y="146380"/>
                  </a:lnTo>
                  <a:lnTo>
                    <a:pt x="460883" y="143243"/>
                  </a:lnTo>
                  <a:lnTo>
                    <a:pt x="460883" y="240030"/>
                  </a:lnTo>
                  <a:lnTo>
                    <a:pt x="456399" y="284187"/>
                  </a:lnTo>
                  <a:lnTo>
                    <a:pt x="443547" y="325348"/>
                  </a:lnTo>
                  <a:lnTo>
                    <a:pt x="423214" y="362610"/>
                  </a:lnTo>
                  <a:lnTo>
                    <a:pt x="396316" y="395097"/>
                  </a:lnTo>
                  <a:lnTo>
                    <a:pt x="363728" y="421906"/>
                  </a:lnTo>
                  <a:lnTo>
                    <a:pt x="326339" y="442163"/>
                  </a:lnTo>
                  <a:lnTo>
                    <a:pt x="285064" y="454977"/>
                  </a:lnTo>
                  <a:lnTo>
                    <a:pt x="240792" y="459435"/>
                  </a:lnTo>
                  <a:lnTo>
                    <a:pt x="196176" y="454977"/>
                  </a:lnTo>
                  <a:lnTo>
                    <a:pt x="154660" y="442163"/>
                  </a:lnTo>
                  <a:lnTo>
                    <a:pt x="117119" y="421906"/>
                  </a:lnTo>
                  <a:lnTo>
                    <a:pt x="84429" y="395097"/>
                  </a:lnTo>
                  <a:lnTo>
                    <a:pt x="57480" y="362610"/>
                  </a:lnTo>
                  <a:lnTo>
                    <a:pt x="37134" y="325348"/>
                  </a:lnTo>
                  <a:lnTo>
                    <a:pt x="24282" y="284187"/>
                  </a:lnTo>
                  <a:lnTo>
                    <a:pt x="19812" y="240030"/>
                  </a:lnTo>
                  <a:lnTo>
                    <a:pt x="24282" y="195567"/>
                  </a:lnTo>
                  <a:lnTo>
                    <a:pt x="37134" y="154178"/>
                  </a:lnTo>
                  <a:lnTo>
                    <a:pt x="57480" y="116738"/>
                  </a:lnTo>
                  <a:lnTo>
                    <a:pt x="84429" y="84137"/>
                  </a:lnTo>
                  <a:lnTo>
                    <a:pt x="117119" y="57264"/>
                  </a:lnTo>
                  <a:lnTo>
                    <a:pt x="154660" y="36969"/>
                  </a:lnTo>
                  <a:lnTo>
                    <a:pt x="196176" y="24155"/>
                  </a:lnTo>
                  <a:lnTo>
                    <a:pt x="240792" y="19685"/>
                  </a:lnTo>
                  <a:lnTo>
                    <a:pt x="285064" y="24155"/>
                  </a:lnTo>
                  <a:lnTo>
                    <a:pt x="326339" y="36969"/>
                  </a:lnTo>
                  <a:lnTo>
                    <a:pt x="363728" y="57264"/>
                  </a:lnTo>
                  <a:lnTo>
                    <a:pt x="396316" y="84137"/>
                  </a:lnTo>
                  <a:lnTo>
                    <a:pt x="423214" y="116738"/>
                  </a:lnTo>
                  <a:lnTo>
                    <a:pt x="443547" y="154178"/>
                  </a:lnTo>
                  <a:lnTo>
                    <a:pt x="456399" y="195567"/>
                  </a:lnTo>
                  <a:lnTo>
                    <a:pt x="460883" y="240030"/>
                  </a:lnTo>
                  <a:lnTo>
                    <a:pt x="460883" y="143243"/>
                  </a:lnTo>
                  <a:lnTo>
                    <a:pt x="440347" y="105600"/>
                  </a:lnTo>
                  <a:lnTo>
                    <a:pt x="410908" y="70104"/>
                  </a:lnTo>
                  <a:lnTo>
                    <a:pt x="375234" y="40855"/>
                  </a:lnTo>
                  <a:lnTo>
                    <a:pt x="336003" y="19685"/>
                  </a:lnTo>
                  <a:lnTo>
                    <a:pt x="289204" y="4864"/>
                  </a:lnTo>
                  <a:lnTo>
                    <a:pt x="240792" y="0"/>
                  </a:lnTo>
                  <a:lnTo>
                    <a:pt x="192074" y="4864"/>
                  </a:lnTo>
                  <a:lnTo>
                    <a:pt x="146799" y="18796"/>
                  </a:lnTo>
                  <a:lnTo>
                    <a:pt x="105879" y="40855"/>
                  </a:lnTo>
                  <a:lnTo>
                    <a:pt x="70294" y="70104"/>
                  </a:lnTo>
                  <a:lnTo>
                    <a:pt x="40957" y="105600"/>
                  </a:lnTo>
                  <a:lnTo>
                    <a:pt x="18834" y="146380"/>
                  </a:lnTo>
                  <a:lnTo>
                    <a:pt x="4864" y="191503"/>
                  </a:lnTo>
                  <a:lnTo>
                    <a:pt x="0" y="240030"/>
                  </a:lnTo>
                  <a:lnTo>
                    <a:pt x="4864" y="288302"/>
                  </a:lnTo>
                  <a:lnTo>
                    <a:pt x="18834" y="333311"/>
                  </a:lnTo>
                  <a:lnTo>
                    <a:pt x="40957" y="374078"/>
                  </a:lnTo>
                  <a:lnTo>
                    <a:pt x="70294" y="409625"/>
                  </a:lnTo>
                  <a:lnTo>
                    <a:pt x="105879" y="438975"/>
                  </a:lnTo>
                  <a:lnTo>
                    <a:pt x="146799" y="461149"/>
                  </a:lnTo>
                  <a:lnTo>
                    <a:pt x="192074" y="475170"/>
                  </a:lnTo>
                  <a:lnTo>
                    <a:pt x="240792" y="480060"/>
                  </a:lnTo>
                  <a:lnTo>
                    <a:pt x="289204" y="475170"/>
                  </a:lnTo>
                  <a:lnTo>
                    <a:pt x="334340" y="461149"/>
                  </a:lnTo>
                  <a:lnTo>
                    <a:pt x="375234" y="438975"/>
                  </a:lnTo>
                  <a:lnTo>
                    <a:pt x="410895" y="409625"/>
                  </a:lnTo>
                  <a:lnTo>
                    <a:pt x="440347" y="374078"/>
                  </a:lnTo>
                  <a:lnTo>
                    <a:pt x="462597" y="333311"/>
                  </a:lnTo>
                  <a:lnTo>
                    <a:pt x="476669" y="288302"/>
                  </a:lnTo>
                  <a:lnTo>
                    <a:pt x="481584" y="240030"/>
                  </a:lnTo>
                  <a:close/>
                </a:path>
              </a:pathLst>
            </a:custGeom>
            <a:solidFill>
              <a:srgbClr val="009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0567416" y="2572511"/>
            <a:ext cx="1102360" cy="2540635"/>
            <a:chOff x="10567416" y="2572511"/>
            <a:chExt cx="1102360" cy="2540635"/>
          </a:xfrm>
        </p:grpSpPr>
        <p:sp>
          <p:nvSpPr>
            <p:cNvPr id="17" name="object 17"/>
            <p:cNvSpPr/>
            <p:nvPr/>
          </p:nvSpPr>
          <p:spPr>
            <a:xfrm>
              <a:off x="10777728" y="2572511"/>
              <a:ext cx="891540" cy="2540635"/>
            </a:xfrm>
            <a:custGeom>
              <a:avLst/>
              <a:gdLst/>
              <a:ahLst/>
              <a:cxnLst/>
              <a:rect l="l" t="t" r="r" b="b"/>
              <a:pathLst>
                <a:path w="891540" h="2540635">
                  <a:moveTo>
                    <a:pt x="445770" y="0"/>
                  </a:moveTo>
                  <a:lnTo>
                    <a:pt x="236854" y="0"/>
                  </a:lnTo>
                  <a:lnTo>
                    <a:pt x="236854" y="153542"/>
                  </a:lnTo>
                  <a:lnTo>
                    <a:pt x="218924" y="182605"/>
                  </a:lnTo>
                  <a:lnTo>
                    <a:pt x="184595" y="247425"/>
                  </a:lnTo>
                  <a:lnTo>
                    <a:pt x="168251" y="283044"/>
                  </a:lnTo>
                  <a:lnTo>
                    <a:pt x="152491" y="320711"/>
                  </a:lnTo>
                  <a:lnTo>
                    <a:pt x="137342" y="360357"/>
                  </a:lnTo>
                  <a:lnTo>
                    <a:pt x="122833" y="401912"/>
                  </a:lnTo>
                  <a:lnTo>
                    <a:pt x="108989" y="445308"/>
                  </a:lnTo>
                  <a:lnTo>
                    <a:pt x="95840" y="490476"/>
                  </a:lnTo>
                  <a:lnTo>
                    <a:pt x="83412" y="537347"/>
                  </a:lnTo>
                  <a:lnTo>
                    <a:pt x="71733" y="585851"/>
                  </a:lnTo>
                  <a:lnTo>
                    <a:pt x="60830" y="635921"/>
                  </a:lnTo>
                  <a:lnTo>
                    <a:pt x="50731" y="687487"/>
                  </a:lnTo>
                  <a:lnTo>
                    <a:pt x="41463" y="740479"/>
                  </a:lnTo>
                  <a:lnTo>
                    <a:pt x="33054" y="794830"/>
                  </a:lnTo>
                  <a:lnTo>
                    <a:pt x="25531" y="850470"/>
                  </a:lnTo>
                  <a:lnTo>
                    <a:pt x="18923" y="907330"/>
                  </a:lnTo>
                  <a:lnTo>
                    <a:pt x="13255" y="965342"/>
                  </a:lnTo>
                  <a:lnTo>
                    <a:pt x="8556" y="1024435"/>
                  </a:lnTo>
                  <a:lnTo>
                    <a:pt x="4854" y="1084542"/>
                  </a:lnTo>
                  <a:lnTo>
                    <a:pt x="2175" y="1145594"/>
                  </a:lnTo>
                  <a:lnTo>
                    <a:pt x="548" y="1207520"/>
                  </a:lnTo>
                  <a:lnTo>
                    <a:pt x="0" y="1270254"/>
                  </a:lnTo>
                  <a:lnTo>
                    <a:pt x="548" y="1332987"/>
                  </a:lnTo>
                  <a:lnTo>
                    <a:pt x="2175" y="1394913"/>
                  </a:lnTo>
                  <a:lnTo>
                    <a:pt x="4854" y="1455965"/>
                  </a:lnTo>
                  <a:lnTo>
                    <a:pt x="8556" y="1516072"/>
                  </a:lnTo>
                  <a:lnTo>
                    <a:pt x="13255" y="1575165"/>
                  </a:lnTo>
                  <a:lnTo>
                    <a:pt x="18923" y="1633177"/>
                  </a:lnTo>
                  <a:lnTo>
                    <a:pt x="25531" y="1690037"/>
                  </a:lnTo>
                  <a:lnTo>
                    <a:pt x="33054" y="1745677"/>
                  </a:lnTo>
                  <a:lnTo>
                    <a:pt x="41463" y="1800028"/>
                  </a:lnTo>
                  <a:lnTo>
                    <a:pt x="50731" y="1853020"/>
                  </a:lnTo>
                  <a:lnTo>
                    <a:pt x="60830" y="1904586"/>
                  </a:lnTo>
                  <a:lnTo>
                    <a:pt x="71733" y="1954656"/>
                  </a:lnTo>
                  <a:lnTo>
                    <a:pt x="83412" y="2003160"/>
                  </a:lnTo>
                  <a:lnTo>
                    <a:pt x="95840" y="2050031"/>
                  </a:lnTo>
                  <a:lnTo>
                    <a:pt x="108989" y="2095199"/>
                  </a:lnTo>
                  <a:lnTo>
                    <a:pt x="122833" y="2138595"/>
                  </a:lnTo>
                  <a:lnTo>
                    <a:pt x="137342" y="2180150"/>
                  </a:lnTo>
                  <a:lnTo>
                    <a:pt x="152491" y="2219796"/>
                  </a:lnTo>
                  <a:lnTo>
                    <a:pt x="168251" y="2257463"/>
                  </a:lnTo>
                  <a:lnTo>
                    <a:pt x="184595" y="2293082"/>
                  </a:lnTo>
                  <a:lnTo>
                    <a:pt x="218924" y="2357902"/>
                  </a:lnTo>
                  <a:lnTo>
                    <a:pt x="236854" y="2386965"/>
                  </a:lnTo>
                  <a:lnTo>
                    <a:pt x="236854" y="2540508"/>
                  </a:lnTo>
                  <a:lnTo>
                    <a:pt x="445770" y="2540508"/>
                  </a:lnTo>
                  <a:lnTo>
                    <a:pt x="469438" y="2538750"/>
                  </a:lnTo>
                  <a:lnTo>
                    <a:pt x="515781" y="2524950"/>
                  </a:lnTo>
                  <a:lnTo>
                    <a:pt x="560592" y="2498019"/>
                  </a:lnTo>
                  <a:lnTo>
                    <a:pt x="603626" y="2458654"/>
                  </a:lnTo>
                  <a:lnTo>
                    <a:pt x="644636" y="2407552"/>
                  </a:lnTo>
                  <a:lnTo>
                    <a:pt x="683374" y="2345410"/>
                  </a:lnTo>
                  <a:lnTo>
                    <a:pt x="701814" y="2310418"/>
                  </a:lnTo>
                  <a:lnTo>
                    <a:pt x="719594" y="2272927"/>
                  </a:lnTo>
                  <a:lnTo>
                    <a:pt x="736682" y="2233025"/>
                  </a:lnTo>
                  <a:lnTo>
                    <a:pt x="753049" y="2190799"/>
                  </a:lnTo>
                  <a:lnTo>
                    <a:pt x="768662" y="2146336"/>
                  </a:lnTo>
                  <a:lnTo>
                    <a:pt x="783492" y="2099724"/>
                  </a:lnTo>
                  <a:lnTo>
                    <a:pt x="797507" y="2051049"/>
                  </a:lnTo>
                  <a:lnTo>
                    <a:pt x="810677" y="2000399"/>
                  </a:lnTo>
                  <a:lnTo>
                    <a:pt x="822971" y="1947861"/>
                  </a:lnTo>
                  <a:lnTo>
                    <a:pt x="834357" y="1893521"/>
                  </a:lnTo>
                  <a:lnTo>
                    <a:pt x="844805" y="1837468"/>
                  </a:lnTo>
                  <a:lnTo>
                    <a:pt x="854285" y="1779789"/>
                  </a:lnTo>
                  <a:lnTo>
                    <a:pt x="862764" y="1720570"/>
                  </a:lnTo>
                  <a:lnTo>
                    <a:pt x="870213" y="1659898"/>
                  </a:lnTo>
                  <a:lnTo>
                    <a:pt x="876601" y="1597862"/>
                  </a:lnTo>
                  <a:lnTo>
                    <a:pt x="881897" y="1534547"/>
                  </a:lnTo>
                  <a:lnTo>
                    <a:pt x="886069" y="1470042"/>
                  </a:lnTo>
                  <a:lnTo>
                    <a:pt x="889088" y="1404433"/>
                  </a:lnTo>
                  <a:lnTo>
                    <a:pt x="890921" y="1337808"/>
                  </a:lnTo>
                  <a:lnTo>
                    <a:pt x="891540" y="1270254"/>
                  </a:lnTo>
                  <a:lnTo>
                    <a:pt x="890921" y="1202699"/>
                  </a:lnTo>
                  <a:lnTo>
                    <a:pt x="889088" y="1136074"/>
                  </a:lnTo>
                  <a:lnTo>
                    <a:pt x="886069" y="1070465"/>
                  </a:lnTo>
                  <a:lnTo>
                    <a:pt x="881897" y="1005960"/>
                  </a:lnTo>
                  <a:lnTo>
                    <a:pt x="876601" y="942645"/>
                  </a:lnTo>
                  <a:lnTo>
                    <a:pt x="870213" y="880609"/>
                  </a:lnTo>
                  <a:lnTo>
                    <a:pt x="862764" y="819937"/>
                  </a:lnTo>
                  <a:lnTo>
                    <a:pt x="854285" y="760718"/>
                  </a:lnTo>
                  <a:lnTo>
                    <a:pt x="844805" y="703039"/>
                  </a:lnTo>
                  <a:lnTo>
                    <a:pt x="834357" y="646986"/>
                  </a:lnTo>
                  <a:lnTo>
                    <a:pt x="822971" y="592646"/>
                  </a:lnTo>
                  <a:lnTo>
                    <a:pt x="810677" y="540108"/>
                  </a:lnTo>
                  <a:lnTo>
                    <a:pt x="797507" y="489458"/>
                  </a:lnTo>
                  <a:lnTo>
                    <a:pt x="783492" y="440783"/>
                  </a:lnTo>
                  <a:lnTo>
                    <a:pt x="768662" y="394171"/>
                  </a:lnTo>
                  <a:lnTo>
                    <a:pt x="753049" y="349708"/>
                  </a:lnTo>
                  <a:lnTo>
                    <a:pt x="736682" y="307482"/>
                  </a:lnTo>
                  <a:lnTo>
                    <a:pt x="719594" y="267580"/>
                  </a:lnTo>
                  <a:lnTo>
                    <a:pt x="701814" y="230089"/>
                  </a:lnTo>
                  <a:lnTo>
                    <a:pt x="683374" y="195097"/>
                  </a:lnTo>
                  <a:lnTo>
                    <a:pt x="644636" y="132955"/>
                  </a:lnTo>
                  <a:lnTo>
                    <a:pt x="603626" y="81853"/>
                  </a:lnTo>
                  <a:lnTo>
                    <a:pt x="560592" y="42488"/>
                  </a:lnTo>
                  <a:lnTo>
                    <a:pt x="515781" y="15557"/>
                  </a:lnTo>
                  <a:lnTo>
                    <a:pt x="469438" y="1757"/>
                  </a:lnTo>
                  <a:lnTo>
                    <a:pt x="4457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67416" y="2572511"/>
              <a:ext cx="889000" cy="2540635"/>
            </a:xfrm>
            <a:custGeom>
              <a:avLst/>
              <a:gdLst/>
              <a:ahLst/>
              <a:cxnLst/>
              <a:rect l="l" t="t" r="r" b="b"/>
              <a:pathLst>
                <a:path w="889000" h="2540635">
                  <a:moveTo>
                    <a:pt x="444245" y="0"/>
                  </a:moveTo>
                  <a:lnTo>
                    <a:pt x="395838" y="7453"/>
                  </a:lnTo>
                  <a:lnTo>
                    <a:pt x="348940" y="29297"/>
                  </a:lnTo>
                  <a:lnTo>
                    <a:pt x="303824" y="64757"/>
                  </a:lnTo>
                  <a:lnTo>
                    <a:pt x="260760" y="113058"/>
                  </a:lnTo>
                  <a:lnTo>
                    <a:pt x="220020" y="173425"/>
                  </a:lnTo>
                  <a:lnTo>
                    <a:pt x="200606" y="207891"/>
                  </a:lnTo>
                  <a:lnTo>
                    <a:pt x="181874" y="245083"/>
                  </a:lnTo>
                  <a:lnTo>
                    <a:pt x="163858" y="284904"/>
                  </a:lnTo>
                  <a:lnTo>
                    <a:pt x="146592" y="327257"/>
                  </a:lnTo>
                  <a:lnTo>
                    <a:pt x="130111" y="372046"/>
                  </a:lnTo>
                  <a:lnTo>
                    <a:pt x="114447" y="419173"/>
                  </a:lnTo>
                  <a:lnTo>
                    <a:pt x="99636" y="468542"/>
                  </a:lnTo>
                  <a:lnTo>
                    <a:pt x="85709" y="520055"/>
                  </a:lnTo>
                  <a:lnTo>
                    <a:pt x="72702" y="573617"/>
                  </a:lnTo>
                  <a:lnTo>
                    <a:pt x="60649" y="629129"/>
                  </a:lnTo>
                  <a:lnTo>
                    <a:pt x="49583" y="686496"/>
                  </a:lnTo>
                  <a:lnTo>
                    <a:pt x="39538" y="745620"/>
                  </a:lnTo>
                  <a:lnTo>
                    <a:pt x="30548" y="806405"/>
                  </a:lnTo>
                  <a:lnTo>
                    <a:pt x="22646" y="868753"/>
                  </a:lnTo>
                  <a:lnTo>
                    <a:pt x="15867" y="932568"/>
                  </a:lnTo>
                  <a:lnTo>
                    <a:pt x="10245" y="997752"/>
                  </a:lnTo>
                  <a:lnTo>
                    <a:pt x="5814" y="1064210"/>
                  </a:lnTo>
                  <a:lnTo>
                    <a:pt x="2606" y="1131844"/>
                  </a:lnTo>
                  <a:lnTo>
                    <a:pt x="657" y="1200558"/>
                  </a:lnTo>
                  <a:lnTo>
                    <a:pt x="0" y="1270254"/>
                  </a:lnTo>
                  <a:lnTo>
                    <a:pt x="657" y="1339949"/>
                  </a:lnTo>
                  <a:lnTo>
                    <a:pt x="2606" y="1408663"/>
                  </a:lnTo>
                  <a:lnTo>
                    <a:pt x="5814" y="1476297"/>
                  </a:lnTo>
                  <a:lnTo>
                    <a:pt x="10245" y="1542755"/>
                  </a:lnTo>
                  <a:lnTo>
                    <a:pt x="15867" y="1607939"/>
                  </a:lnTo>
                  <a:lnTo>
                    <a:pt x="22646" y="1671754"/>
                  </a:lnTo>
                  <a:lnTo>
                    <a:pt x="30548" y="1734102"/>
                  </a:lnTo>
                  <a:lnTo>
                    <a:pt x="39538" y="1794887"/>
                  </a:lnTo>
                  <a:lnTo>
                    <a:pt x="49583" y="1854011"/>
                  </a:lnTo>
                  <a:lnTo>
                    <a:pt x="60649" y="1911378"/>
                  </a:lnTo>
                  <a:lnTo>
                    <a:pt x="72702" y="1966890"/>
                  </a:lnTo>
                  <a:lnTo>
                    <a:pt x="85709" y="2020452"/>
                  </a:lnTo>
                  <a:lnTo>
                    <a:pt x="99636" y="2071965"/>
                  </a:lnTo>
                  <a:lnTo>
                    <a:pt x="114447" y="2121334"/>
                  </a:lnTo>
                  <a:lnTo>
                    <a:pt x="130111" y="2168461"/>
                  </a:lnTo>
                  <a:lnTo>
                    <a:pt x="146592" y="2213250"/>
                  </a:lnTo>
                  <a:lnTo>
                    <a:pt x="163858" y="2255603"/>
                  </a:lnTo>
                  <a:lnTo>
                    <a:pt x="181874" y="2295424"/>
                  </a:lnTo>
                  <a:lnTo>
                    <a:pt x="200606" y="2332616"/>
                  </a:lnTo>
                  <a:lnTo>
                    <a:pt x="220020" y="2367082"/>
                  </a:lnTo>
                  <a:lnTo>
                    <a:pt x="260760" y="2427449"/>
                  </a:lnTo>
                  <a:lnTo>
                    <a:pt x="303824" y="2475750"/>
                  </a:lnTo>
                  <a:lnTo>
                    <a:pt x="348940" y="2511210"/>
                  </a:lnTo>
                  <a:lnTo>
                    <a:pt x="395838" y="2533054"/>
                  </a:lnTo>
                  <a:lnTo>
                    <a:pt x="444245" y="2540508"/>
                  </a:lnTo>
                  <a:lnTo>
                    <a:pt x="468621" y="2538628"/>
                  </a:lnTo>
                  <a:lnTo>
                    <a:pt x="516308" y="2523882"/>
                  </a:lnTo>
                  <a:lnTo>
                    <a:pt x="562348" y="2495133"/>
                  </a:lnTo>
                  <a:lnTo>
                    <a:pt x="606472" y="2453156"/>
                  </a:lnTo>
                  <a:lnTo>
                    <a:pt x="648408" y="2398725"/>
                  </a:lnTo>
                  <a:lnTo>
                    <a:pt x="687885" y="2332616"/>
                  </a:lnTo>
                  <a:lnTo>
                    <a:pt x="706617" y="2295424"/>
                  </a:lnTo>
                  <a:lnTo>
                    <a:pt x="724633" y="2255603"/>
                  </a:lnTo>
                  <a:lnTo>
                    <a:pt x="741899" y="2213250"/>
                  </a:lnTo>
                  <a:lnTo>
                    <a:pt x="758380" y="2168461"/>
                  </a:lnTo>
                  <a:lnTo>
                    <a:pt x="774044" y="2121334"/>
                  </a:lnTo>
                  <a:lnTo>
                    <a:pt x="788855" y="2071965"/>
                  </a:lnTo>
                  <a:lnTo>
                    <a:pt x="802782" y="2020452"/>
                  </a:lnTo>
                  <a:lnTo>
                    <a:pt x="815789" y="1966890"/>
                  </a:lnTo>
                  <a:lnTo>
                    <a:pt x="827842" y="1911378"/>
                  </a:lnTo>
                  <a:lnTo>
                    <a:pt x="838908" y="1854011"/>
                  </a:lnTo>
                  <a:lnTo>
                    <a:pt x="848953" y="1794887"/>
                  </a:lnTo>
                  <a:lnTo>
                    <a:pt x="857943" y="1734102"/>
                  </a:lnTo>
                  <a:lnTo>
                    <a:pt x="865845" y="1671754"/>
                  </a:lnTo>
                  <a:lnTo>
                    <a:pt x="872624" y="1607939"/>
                  </a:lnTo>
                  <a:lnTo>
                    <a:pt x="878246" y="1542755"/>
                  </a:lnTo>
                  <a:lnTo>
                    <a:pt x="882677" y="1476297"/>
                  </a:lnTo>
                  <a:lnTo>
                    <a:pt x="885885" y="1408663"/>
                  </a:lnTo>
                  <a:lnTo>
                    <a:pt x="887834" y="1339949"/>
                  </a:lnTo>
                  <a:lnTo>
                    <a:pt x="888491" y="1270254"/>
                  </a:lnTo>
                  <a:lnTo>
                    <a:pt x="887834" y="1200558"/>
                  </a:lnTo>
                  <a:lnTo>
                    <a:pt x="885885" y="1131844"/>
                  </a:lnTo>
                  <a:lnTo>
                    <a:pt x="882677" y="1064210"/>
                  </a:lnTo>
                  <a:lnTo>
                    <a:pt x="878246" y="997752"/>
                  </a:lnTo>
                  <a:lnTo>
                    <a:pt x="872624" y="932568"/>
                  </a:lnTo>
                  <a:lnTo>
                    <a:pt x="865845" y="868753"/>
                  </a:lnTo>
                  <a:lnTo>
                    <a:pt x="857943" y="806405"/>
                  </a:lnTo>
                  <a:lnTo>
                    <a:pt x="848953" y="745620"/>
                  </a:lnTo>
                  <a:lnTo>
                    <a:pt x="838908" y="686496"/>
                  </a:lnTo>
                  <a:lnTo>
                    <a:pt x="827842" y="629129"/>
                  </a:lnTo>
                  <a:lnTo>
                    <a:pt x="815789" y="573617"/>
                  </a:lnTo>
                  <a:lnTo>
                    <a:pt x="802782" y="520055"/>
                  </a:lnTo>
                  <a:lnTo>
                    <a:pt x="788855" y="468542"/>
                  </a:lnTo>
                  <a:lnTo>
                    <a:pt x="774044" y="419173"/>
                  </a:lnTo>
                  <a:lnTo>
                    <a:pt x="758380" y="372046"/>
                  </a:lnTo>
                  <a:lnTo>
                    <a:pt x="741899" y="327257"/>
                  </a:lnTo>
                  <a:lnTo>
                    <a:pt x="724633" y="284904"/>
                  </a:lnTo>
                  <a:lnTo>
                    <a:pt x="706617" y="245083"/>
                  </a:lnTo>
                  <a:lnTo>
                    <a:pt x="687885" y="207891"/>
                  </a:lnTo>
                  <a:lnTo>
                    <a:pt x="668471" y="173425"/>
                  </a:lnTo>
                  <a:lnTo>
                    <a:pt x="627731" y="113058"/>
                  </a:lnTo>
                  <a:lnTo>
                    <a:pt x="584667" y="64757"/>
                  </a:lnTo>
                  <a:lnTo>
                    <a:pt x="539551" y="29297"/>
                  </a:lnTo>
                  <a:lnTo>
                    <a:pt x="492653" y="7453"/>
                  </a:lnTo>
                  <a:lnTo>
                    <a:pt x="444245" y="0"/>
                  </a:lnTo>
                  <a:close/>
                </a:path>
              </a:pathLst>
            </a:custGeom>
            <a:solidFill>
              <a:srgbClr val="D0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619232" y="2828543"/>
              <a:ext cx="710565" cy="2026920"/>
            </a:xfrm>
            <a:custGeom>
              <a:avLst/>
              <a:gdLst/>
              <a:ahLst/>
              <a:cxnLst/>
              <a:rect l="l" t="t" r="r" b="b"/>
              <a:pathLst>
                <a:path w="710565" h="2026920">
                  <a:moveTo>
                    <a:pt x="355092" y="0"/>
                  </a:moveTo>
                  <a:lnTo>
                    <a:pt x="306913" y="9252"/>
                  </a:lnTo>
                  <a:lnTo>
                    <a:pt x="260702" y="36203"/>
                  </a:lnTo>
                  <a:lnTo>
                    <a:pt x="216884" y="79646"/>
                  </a:lnTo>
                  <a:lnTo>
                    <a:pt x="175880" y="138373"/>
                  </a:lnTo>
                  <a:lnTo>
                    <a:pt x="156567" y="173090"/>
                  </a:lnTo>
                  <a:lnTo>
                    <a:pt x="138116" y="211176"/>
                  </a:lnTo>
                  <a:lnTo>
                    <a:pt x="120580" y="252478"/>
                  </a:lnTo>
                  <a:lnTo>
                    <a:pt x="104013" y="296846"/>
                  </a:lnTo>
                  <a:lnTo>
                    <a:pt x="88466" y="344129"/>
                  </a:lnTo>
                  <a:lnTo>
                    <a:pt x="73995" y="394177"/>
                  </a:lnTo>
                  <a:lnTo>
                    <a:pt x="60650" y="446837"/>
                  </a:lnTo>
                  <a:lnTo>
                    <a:pt x="48485" y="501960"/>
                  </a:lnTo>
                  <a:lnTo>
                    <a:pt x="37554" y="559394"/>
                  </a:lnTo>
                  <a:lnTo>
                    <a:pt x="27908" y="618988"/>
                  </a:lnTo>
                  <a:lnTo>
                    <a:pt x="19601" y="680591"/>
                  </a:lnTo>
                  <a:lnTo>
                    <a:pt x="12685" y="744052"/>
                  </a:lnTo>
                  <a:lnTo>
                    <a:pt x="7215" y="809220"/>
                  </a:lnTo>
                  <a:lnTo>
                    <a:pt x="3242" y="875945"/>
                  </a:lnTo>
                  <a:lnTo>
                    <a:pt x="819" y="944075"/>
                  </a:lnTo>
                  <a:lnTo>
                    <a:pt x="0" y="1013459"/>
                  </a:lnTo>
                  <a:lnTo>
                    <a:pt x="819" y="1082844"/>
                  </a:lnTo>
                  <a:lnTo>
                    <a:pt x="3242" y="1150974"/>
                  </a:lnTo>
                  <a:lnTo>
                    <a:pt x="7215" y="1217699"/>
                  </a:lnTo>
                  <a:lnTo>
                    <a:pt x="12685" y="1282867"/>
                  </a:lnTo>
                  <a:lnTo>
                    <a:pt x="19601" y="1346328"/>
                  </a:lnTo>
                  <a:lnTo>
                    <a:pt x="27908" y="1407931"/>
                  </a:lnTo>
                  <a:lnTo>
                    <a:pt x="37554" y="1467525"/>
                  </a:lnTo>
                  <a:lnTo>
                    <a:pt x="48485" y="1524959"/>
                  </a:lnTo>
                  <a:lnTo>
                    <a:pt x="60650" y="1580082"/>
                  </a:lnTo>
                  <a:lnTo>
                    <a:pt x="73995" y="1632742"/>
                  </a:lnTo>
                  <a:lnTo>
                    <a:pt x="88466" y="1682790"/>
                  </a:lnTo>
                  <a:lnTo>
                    <a:pt x="104013" y="1730073"/>
                  </a:lnTo>
                  <a:lnTo>
                    <a:pt x="120580" y="1774441"/>
                  </a:lnTo>
                  <a:lnTo>
                    <a:pt x="138116" y="1815743"/>
                  </a:lnTo>
                  <a:lnTo>
                    <a:pt x="156567" y="1853829"/>
                  </a:lnTo>
                  <a:lnTo>
                    <a:pt x="175880" y="1888546"/>
                  </a:lnTo>
                  <a:lnTo>
                    <a:pt x="216884" y="1947273"/>
                  </a:lnTo>
                  <a:lnTo>
                    <a:pt x="260702" y="1990716"/>
                  </a:lnTo>
                  <a:lnTo>
                    <a:pt x="306913" y="2017667"/>
                  </a:lnTo>
                  <a:lnTo>
                    <a:pt x="355092" y="2026919"/>
                  </a:lnTo>
                  <a:lnTo>
                    <a:pt x="379401" y="2024581"/>
                  </a:lnTo>
                  <a:lnTo>
                    <a:pt x="426648" y="2006328"/>
                  </a:lnTo>
                  <a:lnTo>
                    <a:pt x="471715" y="1970980"/>
                  </a:lnTo>
                  <a:lnTo>
                    <a:pt x="514179" y="1919744"/>
                  </a:lnTo>
                  <a:lnTo>
                    <a:pt x="553616" y="1853829"/>
                  </a:lnTo>
                  <a:lnTo>
                    <a:pt x="572067" y="1815743"/>
                  </a:lnTo>
                  <a:lnTo>
                    <a:pt x="589603" y="1774441"/>
                  </a:lnTo>
                  <a:lnTo>
                    <a:pt x="606170" y="1730073"/>
                  </a:lnTo>
                  <a:lnTo>
                    <a:pt x="621717" y="1682790"/>
                  </a:lnTo>
                  <a:lnTo>
                    <a:pt x="636188" y="1632742"/>
                  </a:lnTo>
                  <a:lnTo>
                    <a:pt x="649533" y="1580082"/>
                  </a:lnTo>
                  <a:lnTo>
                    <a:pt x="661698" y="1524959"/>
                  </a:lnTo>
                  <a:lnTo>
                    <a:pt x="672629" y="1467525"/>
                  </a:lnTo>
                  <a:lnTo>
                    <a:pt x="682275" y="1407931"/>
                  </a:lnTo>
                  <a:lnTo>
                    <a:pt x="690582" y="1346328"/>
                  </a:lnTo>
                  <a:lnTo>
                    <a:pt x="697498" y="1282867"/>
                  </a:lnTo>
                  <a:lnTo>
                    <a:pt x="702968" y="1217699"/>
                  </a:lnTo>
                  <a:lnTo>
                    <a:pt x="706941" y="1150974"/>
                  </a:lnTo>
                  <a:lnTo>
                    <a:pt x="709364" y="1082844"/>
                  </a:lnTo>
                  <a:lnTo>
                    <a:pt x="710184" y="1013459"/>
                  </a:lnTo>
                  <a:lnTo>
                    <a:pt x="709364" y="944075"/>
                  </a:lnTo>
                  <a:lnTo>
                    <a:pt x="706941" y="875945"/>
                  </a:lnTo>
                  <a:lnTo>
                    <a:pt x="702968" y="809220"/>
                  </a:lnTo>
                  <a:lnTo>
                    <a:pt x="697498" y="744052"/>
                  </a:lnTo>
                  <a:lnTo>
                    <a:pt x="690582" y="680591"/>
                  </a:lnTo>
                  <a:lnTo>
                    <a:pt x="682275" y="618988"/>
                  </a:lnTo>
                  <a:lnTo>
                    <a:pt x="672629" y="559394"/>
                  </a:lnTo>
                  <a:lnTo>
                    <a:pt x="661698" y="501960"/>
                  </a:lnTo>
                  <a:lnTo>
                    <a:pt x="649533" y="446837"/>
                  </a:lnTo>
                  <a:lnTo>
                    <a:pt x="636188" y="394177"/>
                  </a:lnTo>
                  <a:lnTo>
                    <a:pt x="621717" y="344129"/>
                  </a:lnTo>
                  <a:lnTo>
                    <a:pt x="606170" y="296846"/>
                  </a:lnTo>
                  <a:lnTo>
                    <a:pt x="589603" y="252478"/>
                  </a:lnTo>
                  <a:lnTo>
                    <a:pt x="572067" y="211176"/>
                  </a:lnTo>
                  <a:lnTo>
                    <a:pt x="553616" y="173090"/>
                  </a:lnTo>
                  <a:lnTo>
                    <a:pt x="534303" y="138373"/>
                  </a:lnTo>
                  <a:lnTo>
                    <a:pt x="493299" y="79646"/>
                  </a:lnTo>
                  <a:lnTo>
                    <a:pt x="449481" y="36203"/>
                  </a:lnTo>
                  <a:lnTo>
                    <a:pt x="403270" y="9252"/>
                  </a:lnTo>
                  <a:lnTo>
                    <a:pt x="355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683240" y="3121151"/>
              <a:ext cx="508000" cy="1442085"/>
            </a:xfrm>
            <a:custGeom>
              <a:avLst/>
              <a:gdLst/>
              <a:ahLst/>
              <a:cxnLst/>
              <a:rect l="l" t="t" r="r" b="b"/>
              <a:pathLst>
                <a:path w="508000" h="1442085">
                  <a:moveTo>
                    <a:pt x="253745" y="0"/>
                  </a:moveTo>
                  <a:lnTo>
                    <a:pt x="205544" y="12996"/>
                  </a:lnTo>
                  <a:lnTo>
                    <a:pt x="160389" y="50377"/>
                  </a:lnTo>
                  <a:lnTo>
                    <a:pt x="119132" y="109725"/>
                  </a:lnTo>
                  <a:lnTo>
                    <a:pt x="100232" y="146882"/>
                  </a:lnTo>
                  <a:lnTo>
                    <a:pt x="82626" y="188624"/>
                  </a:lnTo>
                  <a:lnTo>
                    <a:pt x="66421" y="234651"/>
                  </a:lnTo>
                  <a:lnTo>
                    <a:pt x="51724" y="284660"/>
                  </a:lnTo>
                  <a:lnTo>
                    <a:pt x="38640" y="338349"/>
                  </a:lnTo>
                  <a:lnTo>
                    <a:pt x="27277" y="395416"/>
                  </a:lnTo>
                  <a:lnTo>
                    <a:pt x="17742" y="455559"/>
                  </a:lnTo>
                  <a:lnTo>
                    <a:pt x="10139" y="518476"/>
                  </a:lnTo>
                  <a:lnTo>
                    <a:pt x="4577" y="583865"/>
                  </a:lnTo>
                  <a:lnTo>
                    <a:pt x="1162" y="651424"/>
                  </a:lnTo>
                  <a:lnTo>
                    <a:pt x="0" y="720852"/>
                  </a:lnTo>
                  <a:lnTo>
                    <a:pt x="1162" y="790279"/>
                  </a:lnTo>
                  <a:lnTo>
                    <a:pt x="4577" y="857838"/>
                  </a:lnTo>
                  <a:lnTo>
                    <a:pt x="10139" y="923227"/>
                  </a:lnTo>
                  <a:lnTo>
                    <a:pt x="17742" y="986144"/>
                  </a:lnTo>
                  <a:lnTo>
                    <a:pt x="27277" y="1046287"/>
                  </a:lnTo>
                  <a:lnTo>
                    <a:pt x="38640" y="1103354"/>
                  </a:lnTo>
                  <a:lnTo>
                    <a:pt x="51724" y="1157043"/>
                  </a:lnTo>
                  <a:lnTo>
                    <a:pt x="66421" y="1207052"/>
                  </a:lnTo>
                  <a:lnTo>
                    <a:pt x="82626" y="1253079"/>
                  </a:lnTo>
                  <a:lnTo>
                    <a:pt x="100232" y="1294821"/>
                  </a:lnTo>
                  <a:lnTo>
                    <a:pt x="119132" y="1331978"/>
                  </a:lnTo>
                  <a:lnTo>
                    <a:pt x="160389" y="1391326"/>
                  </a:lnTo>
                  <a:lnTo>
                    <a:pt x="205544" y="1428707"/>
                  </a:lnTo>
                  <a:lnTo>
                    <a:pt x="253745" y="1441704"/>
                  </a:lnTo>
                  <a:lnTo>
                    <a:pt x="278174" y="1438404"/>
                  </a:lnTo>
                  <a:lnTo>
                    <a:pt x="324959" y="1412913"/>
                  </a:lnTo>
                  <a:lnTo>
                    <a:pt x="368271" y="1364247"/>
                  </a:lnTo>
                  <a:lnTo>
                    <a:pt x="407259" y="1294821"/>
                  </a:lnTo>
                  <a:lnTo>
                    <a:pt x="424865" y="1253079"/>
                  </a:lnTo>
                  <a:lnTo>
                    <a:pt x="441070" y="1207052"/>
                  </a:lnTo>
                  <a:lnTo>
                    <a:pt x="455767" y="1157043"/>
                  </a:lnTo>
                  <a:lnTo>
                    <a:pt x="468851" y="1103354"/>
                  </a:lnTo>
                  <a:lnTo>
                    <a:pt x="480214" y="1046287"/>
                  </a:lnTo>
                  <a:lnTo>
                    <a:pt x="489749" y="986144"/>
                  </a:lnTo>
                  <a:lnTo>
                    <a:pt x="497352" y="923227"/>
                  </a:lnTo>
                  <a:lnTo>
                    <a:pt x="502914" y="857838"/>
                  </a:lnTo>
                  <a:lnTo>
                    <a:pt x="506329" y="790279"/>
                  </a:lnTo>
                  <a:lnTo>
                    <a:pt x="507491" y="720852"/>
                  </a:lnTo>
                  <a:lnTo>
                    <a:pt x="506329" y="651424"/>
                  </a:lnTo>
                  <a:lnTo>
                    <a:pt x="502914" y="583865"/>
                  </a:lnTo>
                  <a:lnTo>
                    <a:pt x="497352" y="518476"/>
                  </a:lnTo>
                  <a:lnTo>
                    <a:pt x="489749" y="455559"/>
                  </a:lnTo>
                  <a:lnTo>
                    <a:pt x="480214" y="395416"/>
                  </a:lnTo>
                  <a:lnTo>
                    <a:pt x="468851" y="338349"/>
                  </a:lnTo>
                  <a:lnTo>
                    <a:pt x="455767" y="284660"/>
                  </a:lnTo>
                  <a:lnTo>
                    <a:pt x="441070" y="234651"/>
                  </a:lnTo>
                  <a:lnTo>
                    <a:pt x="424865" y="188624"/>
                  </a:lnTo>
                  <a:lnTo>
                    <a:pt x="407259" y="146882"/>
                  </a:lnTo>
                  <a:lnTo>
                    <a:pt x="388359" y="109725"/>
                  </a:lnTo>
                  <a:lnTo>
                    <a:pt x="347102" y="50377"/>
                  </a:lnTo>
                  <a:lnTo>
                    <a:pt x="301947" y="12996"/>
                  </a:lnTo>
                  <a:lnTo>
                    <a:pt x="253745" y="0"/>
                  </a:lnTo>
                  <a:close/>
                </a:path>
              </a:pathLst>
            </a:custGeom>
            <a:solidFill>
              <a:srgbClr val="D0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745724" y="3368039"/>
              <a:ext cx="334010" cy="949960"/>
            </a:xfrm>
            <a:custGeom>
              <a:avLst/>
              <a:gdLst/>
              <a:ahLst/>
              <a:cxnLst/>
              <a:rect l="l" t="t" r="r" b="b"/>
              <a:pathLst>
                <a:path w="334009" h="949960">
                  <a:moveTo>
                    <a:pt x="166877" y="0"/>
                  </a:moveTo>
                  <a:lnTo>
                    <a:pt x="118667" y="20103"/>
                  </a:lnTo>
                  <a:lnTo>
                    <a:pt x="75994" y="76495"/>
                  </a:lnTo>
                  <a:lnTo>
                    <a:pt x="57378" y="116461"/>
                  </a:lnTo>
                  <a:lnTo>
                    <a:pt x="40919" y="163293"/>
                  </a:lnTo>
                  <a:lnTo>
                    <a:pt x="26875" y="216257"/>
                  </a:lnTo>
                  <a:lnTo>
                    <a:pt x="15503" y="274617"/>
                  </a:lnTo>
                  <a:lnTo>
                    <a:pt x="7062" y="337639"/>
                  </a:lnTo>
                  <a:lnTo>
                    <a:pt x="1808" y="404587"/>
                  </a:lnTo>
                  <a:lnTo>
                    <a:pt x="0" y="474726"/>
                  </a:lnTo>
                  <a:lnTo>
                    <a:pt x="1808" y="544864"/>
                  </a:lnTo>
                  <a:lnTo>
                    <a:pt x="7062" y="611812"/>
                  </a:lnTo>
                  <a:lnTo>
                    <a:pt x="15503" y="674834"/>
                  </a:lnTo>
                  <a:lnTo>
                    <a:pt x="26875" y="733194"/>
                  </a:lnTo>
                  <a:lnTo>
                    <a:pt x="40919" y="786158"/>
                  </a:lnTo>
                  <a:lnTo>
                    <a:pt x="57378" y="832990"/>
                  </a:lnTo>
                  <a:lnTo>
                    <a:pt x="75994" y="872956"/>
                  </a:lnTo>
                  <a:lnTo>
                    <a:pt x="96510" y="905320"/>
                  </a:lnTo>
                  <a:lnTo>
                    <a:pt x="142209" y="944303"/>
                  </a:lnTo>
                  <a:lnTo>
                    <a:pt x="166877" y="949452"/>
                  </a:lnTo>
                  <a:lnTo>
                    <a:pt x="191546" y="944303"/>
                  </a:lnTo>
                  <a:lnTo>
                    <a:pt x="237245" y="905320"/>
                  </a:lnTo>
                  <a:lnTo>
                    <a:pt x="257761" y="872956"/>
                  </a:lnTo>
                  <a:lnTo>
                    <a:pt x="276377" y="832990"/>
                  </a:lnTo>
                  <a:lnTo>
                    <a:pt x="292836" y="786158"/>
                  </a:lnTo>
                  <a:lnTo>
                    <a:pt x="306880" y="733194"/>
                  </a:lnTo>
                  <a:lnTo>
                    <a:pt x="318252" y="674834"/>
                  </a:lnTo>
                  <a:lnTo>
                    <a:pt x="326693" y="611812"/>
                  </a:lnTo>
                  <a:lnTo>
                    <a:pt x="331947" y="544864"/>
                  </a:lnTo>
                  <a:lnTo>
                    <a:pt x="333755" y="474726"/>
                  </a:lnTo>
                  <a:lnTo>
                    <a:pt x="331947" y="404587"/>
                  </a:lnTo>
                  <a:lnTo>
                    <a:pt x="326693" y="337639"/>
                  </a:lnTo>
                  <a:lnTo>
                    <a:pt x="318252" y="274617"/>
                  </a:lnTo>
                  <a:lnTo>
                    <a:pt x="306880" y="216257"/>
                  </a:lnTo>
                  <a:lnTo>
                    <a:pt x="292836" y="163293"/>
                  </a:lnTo>
                  <a:lnTo>
                    <a:pt x="276377" y="116461"/>
                  </a:lnTo>
                  <a:lnTo>
                    <a:pt x="257761" y="76495"/>
                  </a:lnTo>
                  <a:lnTo>
                    <a:pt x="237245" y="44131"/>
                  </a:lnTo>
                  <a:lnTo>
                    <a:pt x="191546" y="5148"/>
                  </a:lnTo>
                  <a:lnTo>
                    <a:pt x="166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815828" y="3628644"/>
              <a:ext cx="151130" cy="428625"/>
            </a:xfrm>
            <a:custGeom>
              <a:avLst/>
              <a:gdLst/>
              <a:ahLst/>
              <a:cxnLst/>
              <a:rect l="l" t="t" r="r" b="b"/>
              <a:pathLst>
                <a:path w="151129" h="428625">
                  <a:moveTo>
                    <a:pt x="75438" y="0"/>
                  </a:moveTo>
                  <a:lnTo>
                    <a:pt x="30888" y="41318"/>
                  </a:lnTo>
                  <a:lnTo>
                    <a:pt x="14557" y="87672"/>
                  </a:lnTo>
                  <a:lnTo>
                    <a:pt x="3846" y="146450"/>
                  </a:lnTo>
                  <a:lnTo>
                    <a:pt x="0" y="214121"/>
                  </a:lnTo>
                  <a:lnTo>
                    <a:pt x="3846" y="281793"/>
                  </a:lnTo>
                  <a:lnTo>
                    <a:pt x="14557" y="340571"/>
                  </a:lnTo>
                  <a:lnTo>
                    <a:pt x="30888" y="386925"/>
                  </a:lnTo>
                  <a:lnTo>
                    <a:pt x="51596" y="417326"/>
                  </a:lnTo>
                  <a:lnTo>
                    <a:pt x="75438" y="428243"/>
                  </a:lnTo>
                  <a:lnTo>
                    <a:pt x="99279" y="417326"/>
                  </a:lnTo>
                  <a:lnTo>
                    <a:pt x="119987" y="386925"/>
                  </a:lnTo>
                  <a:lnTo>
                    <a:pt x="136318" y="340571"/>
                  </a:lnTo>
                  <a:lnTo>
                    <a:pt x="147029" y="281793"/>
                  </a:lnTo>
                  <a:lnTo>
                    <a:pt x="150875" y="214121"/>
                  </a:lnTo>
                  <a:lnTo>
                    <a:pt x="147029" y="146450"/>
                  </a:lnTo>
                  <a:lnTo>
                    <a:pt x="136318" y="87672"/>
                  </a:lnTo>
                  <a:lnTo>
                    <a:pt x="119987" y="41318"/>
                  </a:lnTo>
                  <a:lnTo>
                    <a:pt x="99279" y="10917"/>
                  </a:lnTo>
                  <a:lnTo>
                    <a:pt x="754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465325" y="1866138"/>
            <a:ext cx="4236085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Matters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are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clearly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inconsequential</a:t>
            </a:r>
            <a:r>
              <a:rPr dirty="0">
                <a:latin typeface="Calibri"/>
                <a:cs typeface="Calibri"/>
              </a:rPr>
              <a:t>,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judged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their </a:t>
            </a:r>
            <a:r>
              <a:rPr dirty="0">
                <a:latin typeface="Calibri"/>
                <a:cs typeface="Calibri"/>
              </a:rPr>
              <a:t>nature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impact,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financial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or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otherwise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(disclosure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etc.).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0583" y="3711702"/>
            <a:ext cx="41097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Personal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misconduct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unrelated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business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activities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71725" y="5395086"/>
            <a:ext cx="333438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 marR="5080" indent="-131445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Non-compliance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other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than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 </a:t>
            </a:r>
            <a:r>
              <a:rPr spc="-10" dirty="0">
                <a:latin typeface="Calibri"/>
                <a:cs typeface="Calibri"/>
              </a:rPr>
              <a:t>employing organization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or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any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its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other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stakeholders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01704" y="6347866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134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0191-18C2-354C-AB0B-5C41BFE9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661" y="1207199"/>
            <a:ext cx="10334011" cy="1622614"/>
          </a:xfrm>
        </p:spPr>
        <p:txBody>
          <a:bodyPr>
            <a:normAutofit/>
          </a:bodyPr>
          <a:lstStyle/>
          <a:p>
            <a:r>
              <a:rPr lang="en-GB" sz="3000" dirty="0"/>
              <a:t>When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/>
              <a:t>will a member be guilty of professional misconduct</a:t>
            </a:r>
            <a:endParaRPr lang="en-IN" sz="3000" dirty="0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167C706E-F604-71ED-9890-BB2D1B47C5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294833"/>
              </p:ext>
            </p:extLst>
          </p:nvPr>
        </p:nvGraphicFramePr>
        <p:xfrm>
          <a:off x="1825358" y="201850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8472A-4738-21FE-540B-B15464C2E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08/07/2023</a:t>
            </a:r>
          </a:p>
        </p:txBody>
      </p:sp>
    </p:spTree>
    <p:extLst>
      <p:ext uri="{BB962C8B-B14F-4D97-AF65-F5344CB8AC3E}">
        <p14:creationId xmlns:p14="http://schemas.microsoft.com/office/powerpoint/2010/main" val="274550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25FBF-CB22-C677-464E-9A13DA03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409235"/>
            <a:ext cx="8596668" cy="1320800"/>
          </a:xfrm>
        </p:spPr>
        <p:txBody>
          <a:bodyPr/>
          <a:lstStyle/>
          <a:p>
            <a:r>
              <a:rPr lang="en-GB" dirty="0"/>
              <a:t>Fees from single client –</a:t>
            </a:r>
            <a:r>
              <a:rPr lang="en-GB" dirty="0" err="1"/>
              <a:t>w.e.f</a:t>
            </a:r>
            <a:r>
              <a:rPr lang="en-GB" dirty="0"/>
              <a:t> 01-10-2022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F5EB2-9DFD-2FC7-48D2-933060ECC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914" y="1672884"/>
            <a:ext cx="4185623" cy="576262"/>
          </a:xfrm>
        </p:spPr>
        <p:txBody>
          <a:bodyPr/>
          <a:lstStyle/>
          <a:p>
            <a:r>
              <a:rPr lang="en-IN" dirty="0"/>
              <a:t>Non-Public Entities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69637-1CDA-6B29-B3C0-E677169B0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4914" y="2438853"/>
            <a:ext cx="4185623" cy="1685925"/>
          </a:xfrm>
        </p:spPr>
        <p:txBody>
          <a:bodyPr/>
          <a:lstStyle/>
          <a:p>
            <a:r>
              <a:rPr lang="en-IN" dirty="0"/>
              <a:t>Fees from single audit client exceeds 40% of total fees</a:t>
            </a:r>
          </a:p>
          <a:p>
            <a:r>
              <a:rPr lang="en-IN" dirty="0"/>
              <a:t>For two consecutive years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495FE0-3C1E-3634-5B52-549752C5A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38656" y="1657577"/>
            <a:ext cx="4185618" cy="576262"/>
          </a:xfrm>
        </p:spPr>
        <p:txBody>
          <a:bodyPr/>
          <a:lstStyle/>
          <a:p>
            <a:r>
              <a:rPr lang="en-IN" dirty="0"/>
              <a:t>Public Interest Entities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CB1CF1-ADF8-9DE0-86B2-B7088A172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38656" y="2397484"/>
            <a:ext cx="4703012" cy="1685925"/>
          </a:xfrm>
        </p:spPr>
        <p:txBody>
          <a:bodyPr/>
          <a:lstStyle/>
          <a:p>
            <a:r>
              <a:rPr lang="en-IN" dirty="0"/>
              <a:t>Fees from single audit client exceeds 20% of total fees</a:t>
            </a:r>
          </a:p>
          <a:p>
            <a:r>
              <a:rPr lang="en-IN" dirty="0"/>
              <a:t>For two consecutive years</a:t>
            </a:r>
            <a:endParaRPr lang="en-US" dirty="0"/>
          </a:p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2375332-3F6F-240E-8F53-4BD99E87E082}"/>
              </a:ext>
            </a:extLst>
          </p:cNvPr>
          <p:cNvSpPr/>
          <p:nvPr/>
        </p:nvSpPr>
        <p:spPr>
          <a:xfrm>
            <a:off x="509546" y="4083409"/>
            <a:ext cx="3751170" cy="20485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Disclosure to </a:t>
            </a:r>
          </a:p>
          <a:p>
            <a:pPr algn="ctr"/>
            <a:r>
              <a:rPr lang="en-IN" sz="2800" dirty="0"/>
              <a:t>Ethical Standards Board of ICAI</a:t>
            </a:r>
            <a:endParaRPr lang="en-US" sz="28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25F5FA1-A592-C382-036A-9859BE5D1F25}"/>
              </a:ext>
            </a:extLst>
          </p:cNvPr>
          <p:cNvSpPr txBox="1">
            <a:spLocks/>
          </p:cNvSpPr>
          <p:nvPr/>
        </p:nvSpPr>
        <p:spPr>
          <a:xfrm>
            <a:off x="4702565" y="3512794"/>
            <a:ext cx="5257799" cy="28827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latin typeface="Segoe UI" panose="020B0502040204020203" pitchFamily="34" charset="0"/>
            </a:endParaRPr>
          </a:p>
          <a:p>
            <a:r>
              <a:rPr lang="en-US" sz="1800" b="1" u="sng" dirty="0">
                <a:latin typeface="Segoe UI" panose="020B0502040204020203" pitchFamily="34" charset="0"/>
              </a:rPr>
              <a:t>NOT APPLICABLE</a:t>
            </a:r>
          </a:p>
          <a:p>
            <a:r>
              <a:rPr lang="en-US" sz="1800" dirty="0">
                <a:latin typeface="Segoe UI" panose="020B0502040204020203" pitchFamily="34" charset="0"/>
              </a:rPr>
              <a:t>Audit of Government Companies, public undertakings, nationalized banks, public financial institutions or where appointments are made by Government</a:t>
            </a:r>
          </a:p>
          <a:p>
            <a:r>
              <a:rPr lang="en-US" sz="1800" dirty="0">
                <a:latin typeface="Segoe UI" panose="020B0502040204020203" pitchFamily="34" charset="0"/>
              </a:rPr>
              <a:t>Where the total gross annual fees of the Firm does not exceed five lakhs of rupees.</a:t>
            </a:r>
            <a:endParaRPr lang="en-GB" sz="1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9973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0191-18C2-354C-AB0B-5C41BFE9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22" y="2126579"/>
            <a:ext cx="3869473" cy="5571066"/>
          </a:xfrm>
          <a:noFill/>
        </p:spPr>
        <p:txBody>
          <a:bodyPr>
            <a:normAutofit/>
          </a:bodyPr>
          <a:lstStyle/>
          <a:p>
            <a:r>
              <a:rPr lang="en-IN" dirty="0">
                <a:solidFill>
                  <a:srgbClr val="00B0F0"/>
                </a:solidFill>
              </a:rPr>
              <a:t>Taxation services:</a:t>
            </a:r>
            <a:br>
              <a:rPr lang="en-IN" dirty="0">
                <a:solidFill>
                  <a:srgbClr val="00B0F0"/>
                </a:solidFill>
              </a:rPr>
            </a:br>
            <a:r>
              <a:rPr lang="en-IN" dirty="0">
                <a:solidFill>
                  <a:srgbClr val="00B0F0"/>
                </a:solidFill>
              </a:rPr>
              <a:t>Self-Review Threat?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965FC9D-A813-B397-6EDA-CDA6F9342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980395"/>
              </p:ext>
            </p:extLst>
          </p:nvPr>
        </p:nvGraphicFramePr>
        <p:xfrm>
          <a:off x="4070195" y="688071"/>
          <a:ext cx="6291714" cy="5571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8472A-4738-21FE-540B-B15464C2E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08/07/2023</a:t>
            </a:r>
          </a:p>
        </p:txBody>
      </p:sp>
    </p:spTree>
    <p:extLst>
      <p:ext uri="{BB962C8B-B14F-4D97-AF65-F5344CB8AC3E}">
        <p14:creationId xmlns:p14="http://schemas.microsoft.com/office/powerpoint/2010/main" val="1600730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4D8C-FBE2-6E7C-0BE1-68FE6FCF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297090" cy="13208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B0F0"/>
                </a:solidFill>
                <a:cs typeface="Calibri"/>
              </a:rPr>
              <a:t>Unintentional</a:t>
            </a:r>
            <a:r>
              <a:rPr lang="en-US" sz="3200" spc="-20" dirty="0">
                <a:solidFill>
                  <a:srgbClr val="00B0F0"/>
                </a:solidFill>
                <a:cs typeface="Calibri"/>
              </a:rPr>
              <a:t> </a:t>
            </a:r>
            <a:r>
              <a:rPr lang="en-US" sz="3200" dirty="0">
                <a:solidFill>
                  <a:srgbClr val="00B0F0"/>
                </a:solidFill>
                <a:cs typeface="Calibri"/>
              </a:rPr>
              <a:t>breach</a:t>
            </a:r>
            <a:r>
              <a:rPr lang="en-US" sz="3200" spc="-35" dirty="0">
                <a:solidFill>
                  <a:srgbClr val="00B0F0"/>
                </a:solidFill>
                <a:cs typeface="Calibri"/>
              </a:rPr>
              <a:t> </a:t>
            </a:r>
            <a:r>
              <a:rPr lang="en-US" sz="3200" dirty="0">
                <a:solidFill>
                  <a:srgbClr val="00B0F0"/>
                </a:solidFill>
                <a:cs typeface="Calibri"/>
              </a:rPr>
              <a:t>of</a:t>
            </a:r>
            <a:r>
              <a:rPr lang="en-US" sz="3200" spc="-55" dirty="0">
                <a:solidFill>
                  <a:srgbClr val="00B0F0"/>
                </a:solidFill>
                <a:cs typeface="Calibri"/>
              </a:rPr>
              <a:t> </a:t>
            </a:r>
            <a:r>
              <a:rPr lang="en-US" sz="3200" spc="-10" dirty="0">
                <a:solidFill>
                  <a:srgbClr val="00B0F0"/>
                </a:solidFill>
                <a:cs typeface="Calibri"/>
              </a:rPr>
              <a:t>Independence Standards</a:t>
            </a:r>
            <a:br>
              <a:rPr lang="en-US" sz="3200" dirty="0">
                <a:solidFill>
                  <a:srgbClr val="00B0F0"/>
                </a:solidFill>
                <a:cs typeface="Calibri"/>
              </a:rPr>
            </a:br>
            <a:endParaRPr lang="en-US" sz="3200" dirty="0">
              <a:solidFill>
                <a:srgbClr val="00B0F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33A178-B624-D9A8-1813-572A4E7931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232026"/>
              </p:ext>
            </p:extLst>
          </p:nvPr>
        </p:nvGraphicFramePr>
        <p:xfrm>
          <a:off x="677862" y="2160588"/>
          <a:ext cx="10428753" cy="4697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6457725-8B47-A587-12DE-1BE11A039A27}"/>
              </a:ext>
            </a:extLst>
          </p:cNvPr>
          <p:cNvCxnSpPr>
            <a:cxnSpLocks/>
          </p:cNvCxnSpPr>
          <p:nvPr/>
        </p:nvCxnSpPr>
        <p:spPr>
          <a:xfrm>
            <a:off x="2913423" y="2606639"/>
            <a:ext cx="4572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7AAE0E5-E677-86D4-BE11-DDE773EA97D4}"/>
              </a:ext>
            </a:extLst>
          </p:cNvPr>
          <p:cNvCxnSpPr>
            <a:cxnSpLocks/>
          </p:cNvCxnSpPr>
          <p:nvPr/>
        </p:nvCxnSpPr>
        <p:spPr>
          <a:xfrm>
            <a:off x="6444392" y="2606639"/>
            <a:ext cx="38804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014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2073" y="0"/>
            <a:ext cx="1797316" cy="68579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1622" y="646991"/>
            <a:ext cx="4008821" cy="5122755"/>
            <a:chOff x="903646" y="-4762"/>
            <a:chExt cx="10179685" cy="68675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3646" y="0"/>
              <a:ext cx="1806279" cy="68579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14043" y="0"/>
              <a:ext cx="9964420" cy="6858000"/>
            </a:xfrm>
            <a:custGeom>
              <a:avLst/>
              <a:gdLst/>
              <a:ahLst/>
              <a:cxnLst/>
              <a:rect l="l" t="t" r="r" b="b"/>
              <a:pathLst>
                <a:path w="9964420" h="6858000">
                  <a:moveTo>
                    <a:pt x="8368030" y="0"/>
                  </a:moveTo>
                  <a:lnTo>
                    <a:pt x="1595882" y="0"/>
                  </a:lnTo>
                  <a:lnTo>
                    <a:pt x="1459230" y="130301"/>
                  </a:lnTo>
                  <a:lnTo>
                    <a:pt x="1425158" y="164703"/>
                  </a:lnTo>
                  <a:lnTo>
                    <a:pt x="1391420" y="199433"/>
                  </a:lnTo>
                  <a:lnTo>
                    <a:pt x="1358018" y="234488"/>
                  </a:lnTo>
                  <a:lnTo>
                    <a:pt x="1324955" y="269866"/>
                  </a:lnTo>
                  <a:lnTo>
                    <a:pt x="1292232" y="305564"/>
                  </a:lnTo>
                  <a:lnTo>
                    <a:pt x="1259853" y="341579"/>
                  </a:lnTo>
                  <a:lnTo>
                    <a:pt x="1227820" y="377909"/>
                  </a:lnTo>
                  <a:lnTo>
                    <a:pt x="1196136" y="414552"/>
                  </a:lnTo>
                  <a:lnTo>
                    <a:pt x="1164804" y="451504"/>
                  </a:lnTo>
                  <a:lnTo>
                    <a:pt x="1133825" y="488764"/>
                  </a:lnTo>
                  <a:lnTo>
                    <a:pt x="1103204" y="526328"/>
                  </a:lnTo>
                  <a:lnTo>
                    <a:pt x="1072941" y="564194"/>
                  </a:lnTo>
                  <a:lnTo>
                    <a:pt x="1043040" y="602359"/>
                  </a:lnTo>
                  <a:lnTo>
                    <a:pt x="1013504" y="640821"/>
                  </a:lnTo>
                  <a:lnTo>
                    <a:pt x="984335" y="679577"/>
                  </a:lnTo>
                  <a:lnTo>
                    <a:pt x="955535" y="718625"/>
                  </a:lnTo>
                  <a:lnTo>
                    <a:pt x="927108" y="757961"/>
                  </a:lnTo>
                  <a:lnTo>
                    <a:pt x="899056" y="797584"/>
                  </a:lnTo>
                  <a:lnTo>
                    <a:pt x="871381" y="837491"/>
                  </a:lnTo>
                  <a:lnTo>
                    <a:pt x="844086" y="877679"/>
                  </a:lnTo>
                  <a:lnTo>
                    <a:pt x="817173" y="918146"/>
                  </a:lnTo>
                  <a:lnTo>
                    <a:pt x="790646" y="958888"/>
                  </a:lnTo>
                  <a:lnTo>
                    <a:pt x="764507" y="999904"/>
                  </a:lnTo>
                  <a:lnTo>
                    <a:pt x="738759" y="1041190"/>
                  </a:lnTo>
                  <a:lnTo>
                    <a:pt x="713403" y="1082745"/>
                  </a:lnTo>
                  <a:lnTo>
                    <a:pt x="688443" y="1124565"/>
                  </a:lnTo>
                  <a:lnTo>
                    <a:pt x="663881" y="1166648"/>
                  </a:lnTo>
                  <a:lnTo>
                    <a:pt x="639721" y="1208992"/>
                  </a:lnTo>
                  <a:lnTo>
                    <a:pt x="615963" y="1251593"/>
                  </a:lnTo>
                  <a:lnTo>
                    <a:pt x="592612" y="1294450"/>
                  </a:lnTo>
                  <a:lnTo>
                    <a:pt x="569669" y="1337559"/>
                  </a:lnTo>
                  <a:lnTo>
                    <a:pt x="547138" y="1380918"/>
                  </a:lnTo>
                  <a:lnTo>
                    <a:pt x="525021" y="1424525"/>
                  </a:lnTo>
                  <a:lnTo>
                    <a:pt x="503319" y="1468376"/>
                  </a:lnTo>
                  <a:lnTo>
                    <a:pt x="482038" y="1512469"/>
                  </a:lnTo>
                  <a:lnTo>
                    <a:pt x="461177" y="1556802"/>
                  </a:lnTo>
                  <a:lnTo>
                    <a:pt x="440741" y="1601372"/>
                  </a:lnTo>
                  <a:lnTo>
                    <a:pt x="420732" y="1646177"/>
                  </a:lnTo>
                  <a:lnTo>
                    <a:pt x="401153" y="1691213"/>
                  </a:lnTo>
                  <a:lnTo>
                    <a:pt x="382005" y="1736478"/>
                  </a:lnTo>
                  <a:lnTo>
                    <a:pt x="363292" y="1781970"/>
                  </a:lnTo>
                  <a:lnTo>
                    <a:pt x="345017" y="1827686"/>
                  </a:lnTo>
                  <a:lnTo>
                    <a:pt x="327181" y="1873623"/>
                  </a:lnTo>
                  <a:lnTo>
                    <a:pt x="309788" y="1919779"/>
                  </a:lnTo>
                  <a:lnTo>
                    <a:pt x="292839" y="1966152"/>
                  </a:lnTo>
                  <a:lnTo>
                    <a:pt x="276339" y="2012738"/>
                  </a:lnTo>
                  <a:lnTo>
                    <a:pt x="260289" y="2059535"/>
                  </a:lnTo>
                  <a:lnTo>
                    <a:pt x="244692" y="2106540"/>
                  </a:lnTo>
                  <a:lnTo>
                    <a:pt x="229550" y="2153751"/>
                  </a:lnTo>
                  <a:lnTo>
                    <a:pt x="214866" y="2201165"/>
                  </a:lnTo>
                  <a:lnTo>
                    <a:pt x="200643" y="2248780"/>
                  </a:lnTo>
                  <a:lnTo>
                    <a:pt x="186883" y="2296593"/>
                  </a:lnTo>
                  <a:lnTo>
                    <a:pt x="173589" y="2344602"/>
                  </a:lnTo>
                  <a:lnTo>
                    <a:pt x="160764" y="2392803"/>
                  </a:lnTo>
                  <a:lnTo>
                    <a:pt x="148410" y="2441194"/>
                  </a:lnTo>
                  <a:lnTo>
                    <a:pt x="136529" y="2489774"/>
                  </a:lnTo>
                  <a:lnTo>
                    <a:pt x="125125" y="2538538"/>
                  </a:lnTo>
                  <a:lnTo>
                    <a:pt x="114200" y="2587484"/>
                  </a:lnTo>
                  <a:lnTo>
                    <a:pt x="103756" y="2636610"/>
                  </a:lnTo>
                  <a:lnTo>
                    <a:pt x="93796" y="2685914"/>
                  </a:lnTo>
                  <a:lnTo>
                    <a:pt x="84323" y="2735392"/>
                  </a:lnTo>
                  <a:lnTo>
                    <a:pt x="75339" y="2785043"/>
                  </a:lnTo>
                  <a:lnTo>
                    <a:pt x="66848" y="2834862"/>
                  </a:lnTo>
                  <a:lnTo>
                    <a:pt x="58850" y="2884849"/>
                  </a:lnTo>
                  <a:lnTo>
                    <a:pt x="51350" y="2934999"/>
                  </a:lnTo>
                  <a:lnTo>
                    <a:pt x="44349" y="2985312"/>
                  </a:lnTo>
                  <a:lnTo>
                    <a:pt x="37851" y="3035783"/>
                  </a:lnTo>
                  <a:lnTo>
                    <a:pt x="31858" y="3086411"/>
                  </a:lnTo>
                  <a:lnTo>
                    <a:pt x="26372" y="3137193"/>
                  </a:lnTo>
                  <a:lnTo>
                    <a:pt x="21396" y="3188126"/>
                  </a:lnTo>
                  <a:lnTo>
                    <a:pt x="16933" y="3239208"/>
                  </a:lnTo>
                  <a:lnTo>
                    <a:pt x="12986" y="3290435"/>
                  </a:lnTo>
                  <a:lnTo>
                    <a:pt x="9556" y="3341806"/>
                  </a:lnTo>
                  <a:lnTo>
                    <a:pt x="6647" y="3393318"/>
                  </a:lnTo>
                  <a:lnTo>
                    <a:pt x="4261" y="3444969"/>
                  </a:lnTo>
                  <a:lnTo>
                    <a:pt x="2400" y="3496755"/>
                  </a:lnTo>
                  <a:lnTo>
                    <a:pt x="1068" y="3548674"/>
                  </a:lnTo>
                  <a:lnTo>
                    <a:pt x="267" y="3600723"/>
                  </a:lnTo>
                  <a:lnTo>
                    <a:pt x="0" y="3652901"/>
                  </a:lnTo>
                  <a:lnTo>
                    <a:pt x="268" y="3705167"/>
                  </a:lnTo>
                  <a:lnTo>
                    <a:pt x="1072" y="3757305"/>
                  </a:lnTo>
                  <a:lnTo>
                    <a:pt x="2409" y="3809313"/>
                  </a:lnTo>
                  <a:lnTo>
                    <a:pt x="4276" y="3861187"/>
                  </a:lnTo>
                  <a:lnTo>
                    <a:pt x="6671" y="3912925"/>
                  </a:lnTo>
                  <a:lnTo>
                    <a:pt x="9591" y="3964524"/>
                  </a:lnTo>
                  <a:lnTo>
                    <a:pt x="13033" y="4015983"/>
                  </a:lnTo>
                  <a:lnTo>
                    <a:pt x="16995" y="4067297"/>
                  </a:lnTo>
                  <a:lnTo>
                    <a:pt x="21474" y="4118466"/>
                  </a:lnTo>
                  <a:lnTo>
                    <a:pt x="26468" y="4169485"/>
                  </a:lnTo>
                  <a:lnTo>
                    <a:pt x="31973" y="4220352"/>
                  </a:lnTo>
                  <a:lnTo>
                    <a:pt x="37988" y="4271065"/>
                  </a:lnTo>
                  <a:lnTo>
                    <a:pt x="44510" y="4321621"/>
                  </a:lnTo>
                  <a:lnTo>
                    <a:pt x="51536" y="4372018"/>
                  </a:lnTo>
                  <a:lnTo>
                    <a:pt x="59063" y="4422253"/>
                  </a:lnTo>
                  <a:lnTo>
                    <a:pt x="67089" y="4472323"/>
                  </a:lnTo>
                  <a:lnTo>
                    <a:pt x="75611" y="4522225"/>
                  </a:lnTo>
                  <a:lnTo>
                    <a:pt x="84627" y="4571957"/>
                  </a:lnTo>
                  <a:lnTo>
                    <a:pt x="94134" y="4621517"/>
                  </a:lnTo>
                  <a:lnTo>
                    <a:pt x="104129" y="4670902"/>
                  </a:lnTo>
                  <a:lnTo>
                    <a:pt x="114610" y="4720109"/>
                  </a:lnTo>
                  <a:lnTo>
                    <a:pt x="125574" y="4769135"/>
                  </a:lnTo>
                  <a:lnTo>
                    <a:pt x="137018" y="4817978"/>
                  </a:lnTo>
                  <a:lnTo>
                    <a:pt x="148941" y="4866636"/>
                  </a:lnTo>
                  <a:lnTo>
                    <a:pt x="161339" y="4915105"/>
                  </a:lnTo>
                  <a:lnTo>
                    <a:pt x="174209" y="4963383"/>
                  </a:lnTo>
                  <a:lnTo>
                    <a:pt x="187550" y="5011468"/>
                  </a:lnTo>
                  <a:lnTo>
                    <a:pt x="201358" y="5059356"/>
                  </a:lnTo>
                  <a:lnTo>
                    <a:pt x="215631" y="5107046"/>
                  </a:lnTo>
                  <a:lnTo>
                    <a:pt x="230366" y="5154534"/>
                  </a:lnTo>
                  <a:lnTo>
                    <a:pt x="245560" y="5201819"/>
                  </a:lnTo>
                  <a:lnTo>
                    <a:pt x="261212" y="5248896"/>
                  </a:lnTo>
                  <a:lnTo>
                    <a:pt x="277318" y="5295765"/>
                  </a:lnTo>
                  <a:lnTo>
                    <a:pt x="293876" y="5342421"/>
                  </a:lnTo>
                  <a:lnTo>
                    <a:pt x="310882" y="5388863"/>
                  </a:lnTo>
                  <a:lnTo>
                    <a:pt x="328336" y="5435088"/>
                  </a:lnTo>
                  <a:lnTo>
                    <a:pt x="346233" y="5481094"/>
                  </a:lnTo>
                  <a:lnTo>
                    <a:pt x="364572" y="5526876"/>
                  </a:lnTo>
                  <a:lnTo>
                    <a:pt x="383349" y="5572434"/>
                  </a:lnTo>
                  <a:lnTo>
                    <a:pt x="402562" y="5617765"/>
                  </a:lnTo>
                  <a:lnTo>
                    <a:pt x="422209" y="5662865"/>
                  </a:lnTo>
                  <a:lnTo>
                    <a:pt x="442286" y="5707732"/>
                  </a:lnTo>
                  <a:lnTo>
                    <a:pt x="462792" y="5752364"/>
                  </a:lnTo>
                  <a:lnTo>
                    <a:pt x="483723" y="5796758"/>
                  </a:lnTo>
                  <a:lnTo>
                    <a:pt x="505077" y="5840911"/>
                  </a:lnTo>
                  <a:lnTo>
                    <a:pt x="526852" y="5884821"/>
                  </a:lnTo>
                  <a:lnTo>
                    <a:pt x="549044" y="5928485"/>
                  </a:lnTo>
                  <a:lnTo>
                    <a:pt x="571652" y="5971901"/>
                  </a:lnTo>
                  <a:lnTo>
                    <a:pt x="594672" y="6015065"/>
                  </a:lnTo>
                  <a:lnTo>
                    <a:pt x="618101" y="6057976"/>
                  </a:lnTo>
                  <a:lnTo>
                    <a:pt x="641938" y="6100630"/>
                  </a:lnTo>
                  <a:lnTo>
                    <a:pt x="666180" y="6143025"/>
                  </a:lnTo>
                  <a:lnTo>
                    <a:pt x="690824" y="6185159"/>
                  </a:lnTo>
                  <a:lnTo>
                    <a:pt x="715867" y="6227028"/>
                  </a:lnTo>
                  <a:lnTo>
                    <a:pt x="741307" y="6268631"/>
                  </a:lnTo>
                  <a:lnTo>
                    <a:pt x="767141" y="6309964"/>
                  </a:lnTo>
                  <a:lnTo>
                    <a:pt x="793367" y="6351025"/>
                  </a:lnTo>
                  <a:lnTo>
                    <a:pt x="819982" y="6391811"/>
                  </a:lnTo>
                  <a:lnTo>
                    <a:pt x="846983" y="6432320"/>
                  </a:lnTo>
                  <a:lnTo>
                    <a:pt x="874367" y="6472549"/>
                  </a:lnTo>
                  <a:lnTo>
                    <a:pt x="902133" y="6512496"/>
                  </a:lnTo>
                  <a:lnTo>
                    <a:pt x="930278" y="6552157"/>
                  </a:lnTo>
                  <a:lnTo>
                    <a:pt x="958798" y="6591531"/>
                  </a:lnTo>
                  <a:lnTo>
                    <a:pt x="987691" y="6630614"/>
                  </a:lnTo>
                  <a:lnTo>
                    <a:pt x="1016955" y="6669404"/>
                  </a:lnTo>
                  <a:lnTo>
                    <a:pt x="1046587" y="6707899"/>
                  </a:lnTo>
                  <a:lnTo>
                    <a:pt x="1076585" y="6746095"/>
                  </a:lnTo>
                  <a:lnTo>
                    <a:pt x="1106945" y="6783990"/>
                  </a:lnTo>
                  <a:lnTo>
                    <a:pt x="1137666" y="6821582"/>
                  </a:lnTo>
                  <a:lnTo>
                    <a:pt x="1169162" y="6857999"/>
                  </a:lnTo>
                  <a:lnTo>
                    <a:pt x="8794750" y="6857999"/>
                  </a:lnTo>
                  <a:lnTo>
                    <a:pt x="8826246" y="6821582"/>
                  </a:lnTo>
                  <a:lnTo>
                    <a:pt x="8856966" y="6783990"/>
                  </a:lnTo>
                  <a:lnTo>
                    <a:pt x="8887326" y="6746095"/>
                  </a:lnTo>
                  <a:lnTo>
                    <a:pt x="8917324" y="6707899"/>
                  </a:lnTo>
                  <a:lnTo>
                    <a:pt x="8946956" y="6669404"/>
                  </a:lnTo>
                  <a:lnTo>
                    <a:pt x="8976220" y="6630614"/>
                  </a:lnTo>
                  <a:lnTo>
                    <a:pt x="9005113" y="6591531"/>
                  </a:lnTo>
                  <a:lnTo>
                    <a:pt x="9033633" y="6552157"/>
                  </a:lnTo>
                  <a:lnTo>
                    <a:pt x="9061778" y="6512496"/>
                  </a:lnTo>
                  <a:lnTo>
                    <a:pt x="9089544" y="6472549"/>
                  </a:lnTo>
                  <a:lnTo>
                    <a:pt x="9116928" y="6432320"/>
                  </a:lnTo>
                  <a:lnTo>
                    <a:pt x="9143929" y="6391811"/>
                  </a:lnTo>
                  <a:lnTo>
                    <a:pt x="9170544" y="6351025"/>
                  </a:lnTo>
                  <a:lnTo>
                    <a:pt x="9196770" y="6309964"/>
                  </a:lnTo>
                  <a:lnTo>
                    <a:pt x="9222604" y="6268631"/>
                  </a:lnTo>
                  <a:lnTo>
                    <a:pt x="9248044" y="6227028"/>
                  </a:lnTo>
                  <a:lnTo>
                    <a:pt x="9273087" y="6185159"/>
                  </a:lnTo>
                  <a:lnTo>
                    <a:pt x="9297731" y="6143025"/>
                  </a:lnTo>
                  <a:lnTo>
                    <a:pt x="9321973" y="6100630"/>
                  </a:lnTo>
                  <a:lnTo>
                    <a:pt x="9345810" y="6057976"/>
                  </a:lnTo>
                  <a:lnTo>
                    <a:pt x="9369239" y="6015065"/>
                  </a:lnTo>
                  <a:lnTo>
                    <a:pt x="9392259" y="5971901"/>
                  </a:lnTo>
                  <a:lnTo>
                    <a:pt x="9414867" y="5928485"/>
                  </a:lnTo>
                  <a:lnTo>
                    <a:pt x="9437059" y="5884821"/>
                  </a:lnTo>
                  <a:lnTo>
                    <a:pt x="9458834" y="5840911"/>
                  </a:lnTo>
                  <a:lnTo>
                    <a:pt x="9480188" y="5796758"/>
                  </a:lnTo>
                  <a:lnTo>
                    <a:pt x="9501119" y="5752364"/>
                  </a:lnTo>
                  <a:lnTo>
                    <a:pt x="9521625" y="5707732"/>
                  </a:lnTo>
                  <a:lnTo>
                    <a:pt x="9541702" y="5662865"/>
                  </a:lnTo>
                  <a:lnTo>
                    <a:pt x="9561349" y="5617765"/>
                  </a:lnTo>
                  <a:lnTo>
                    <a:pt x="9580562" y="5572434"/>
                  </a:lnTo>
                  <a:lnTo>
                    <a:pt x="9599339" y="5526876"/>
                  </a:lnTo>
                  <a:lnTo>
                    <a:pt x="9617678" y="5481094"/>
                  </a:lnTo>
                  <a:lnTo>
                    <a:pt x="9635575" y="5435088"/>
                  </a:lnTo>
                  <a:lnTo>
                    <a:pt x="9653029" y="5388863"/>
                  </a:lnTo>
                  <a:lnTo>
                    <a:pt x="9670035" y="5342421"/>
                  </a:lnTo>
                  <a:lnTo>
                    <a:pt x="9686593" y="5295765"/>
                  </a:lnTo>
                  <a:lnTo>
                    <a:pt x="9702699" y="5248896"/>
                  </a:lnTo>
                  <a:lnTo>
                    <a:pt x="9718351" y="5201819"/>
                  </a:lnTo>
                  <a:lnTo>
                    <a:pt x="9733545" y="5154534"/>
                  </a:lnTo>
                  <a:lnTo>
                    <a:pt x="9748280" y="5107046"/>
                  </a:lnTo>
                  <a:lnTo>
                    <a:pt x="9762553" y="5059356"/>
                  </a:lnTo>
                  <a:lnTo>
                    <a:pt x="9776361" y="5011468"/>
                  </a:lnTo>
                  <a:lnTo>
                    <a:pt x="9789702" y="4963383"/>
                  </a:lnTo>
                  <a:lnTo>
                    <a:pt x="9802572" y="4915105"/>
                  </a:lnTo>
                  <a:lnTo>
                    <a:pt x="9814970" y="4866636"/>
                  </a:lnTo>
                  <a:lnTo>
                    <a:pt x="9826893" y="4817978"/>
                  </a:lnTo>
                  <a:lnTo>
                    <a:pt x="9838337" y="4769135"/>
                  </a:lnTo>
                  <a:lnTo>
                    <a:pt x="9849301" y="4720109"/>
                  </a:lnTo>
                  <a:lnTo>
                    <a:pt x="9859782" y="4670902"/>
                  </a:lnTo>
                  <a:lnTo>
                    <a:pt x="9869777" y="4621517"/>
                  </a:lnTo>
                  <a:lnTo>
                    <a:pt x="9879284" y="4571957"/>
                  </a:lnTo>
                  <a:lnTo>
                    <a:pt x="9888300" y="4522225"/>
                  </a:lnTo>
                  <a:lnTo>
                    <a:pt x="9896822" y="4472323"/>
                  </a:lnTo>
                  <a:lnTo>
                    <a:pt x="9904848" y="4422253"/>
                  </a:lnTo>
                  <a:lnTo>
                    <a:pt x="9912375" y="4372018"/>
                  </a:lnTo>
                  <a:lnTo>
                    <a:pt x="9919401" y="4321621"/>
                  </a:lnTo>
                  <a:lnTo>
                    <a:pt x="9925923" y="4271065"/>
                  </a:lnTo>
                  <a:lnTo>
                    <a:pt x="9931938" y="4220352"/>
                  </a:lnTo>
                  <a:lnTo>
                    <a:pt x="9937443" y="4169485"/>
                  </a:lnTo>
                  <a:lnTo>
                    <a:pt x="9942437" y="4118466"/>
                  </a:lnTo>
                  <a:lnTo>
                    <a:pt x="9946916" y="4067297"/>
                  </a:lnTo>
                  <a:lnTo>
                    <a:pt x="9950878" y="4015983"/>
                  </a:lnTo>
                  <a:lnTo>
                    <a:pt x="9954320" y="3964524"/>
                  </a:lnTo>
                  <a:lnTo>
                    <a:pt x="9957240" y="3912925"/>
                  </a:lnTo>
                  <a:lnTo>
                    <a:pt x="9959635" y="3861187"/>
                  </a:lnTo>
                  <a:lnTo>
                    <a:pt x="9961502" y="3809313"/>
                  </a:lnTo>
                  <a:lnTo>
                    <a:pt x="9962839" y="3757305"/>
                  </a:lnTo>
                  <a:lnTo>
                    <a:pt x="9963643" y="3705167"/>
                  </a:lnTo>
                  <a:lnTo>
                    <a:pt x="9963912" y="3652901"/>
                  </a:lnTo>
                  <a:lnTo>
                    <a:pt x="9963644" y="3600723"/>
                  </a:lnTo>
                  <a:lnTo>
                    <a:pt x="9962843" y="3548674"/>
                  </a:lnTo>
                  <a:lnTo>
                    <a:pt x="9961511" y="3496755"/>
                  </a:lnTo>
                  <a:lnTo>
                    <a:pt x="9959650" y="3444969"/>
                  </a:lnTo>
                  <a:lnTo>
                    <a:pt x="9957264" y="3393318"/>
                  </a:lnTo>
                  <a:lnTo>
                    <a:pt x="9954355" y="3341806"/>
                  </a:lnTo>
                  <a:lnTo>
                    <a:pt x="9950925" y="3290435"/>
                  </a:lnTo>
                  <a:lnTo>
                    <a:pt x="9946978" y="3239208"/>
                  </a:lnTo>
                  <a:lnTo>
                    <a:pt x="9942515" y="3188126"/>
                  </a:lnTo>
                  <a:lnTo>
                    <a:pt x="9937539" y="3137193"/>
                  </a:lnTo>
                  <a:lnTo>
                    <a:pt x="9932053" y="3086411"/>
                  </a:lnTo>
                  <a:lnTo>
                    <a:pt x="9926060" y="3035783"/>
                  </a:lnTo>
                  <a:lnTo>
                    <a:pt x="9919562" y="2985312"/>
                  </a:lnTo>
                  <a:lnTo>
                    <a:pt x="9912561" y="2934999"/>
                  </a:lnTo>
                  <a:lnTo>
                    <a:pt x="9905061" y="2884849"/>
                  </a:lnTo>
                  <a:lnTo>
                    <a:pt x="9897063" y="2834862"/>
                  </a:lnTo>
                  <a:lnTo>
                    <a:pt x="9888572" y="2785043"/>
                  </a:lnTo>
                  <a:lnTo>
                    <a:pt x="9879588" y="2735392"/>
                  </a:lnTo>
                  <a:lnTo>
                    <a:pt x="9870115" y="2685914"/>
                  </a:lnTo>
                  <a:lnTo>
                    <a:pt x="9860155" y="2636610"/>
                  </a:lnTo>
                  <a:lnTo>
                    <a:pt x="9849711" y="2587484"/>
                  </a:lnTo>
                  <a:lnTo>
                    <a:pt x="9838786" y="2538538"/>
                  </a:lnTo>
                  <a:lnTo>
                    <a:pt x="9827382" y="2489774"/>
                  </a:lnTo>
                  <a:lnTo>
                    <a:pt x="9815501" y="2441194"/>
                  </a:lnTo>
                  <a:lnTo>
                    <a:pt x="9803147" y="2392803"/>
                  </a:lnTo>
                  <a:lnTo>
                    <a:pt x="9790322" y="2344602"/>
                  </a:lnTo>
                  <a:lnTo>
                    <a:pt x="9777028" y="2296593"/>
                  </a:lnTo>
                  <a:lnTo>
                    <a:pt x="9763268" y="2248780"/>
                  </a:lnTo>
                  <a:lnTo>
                    <a:pt x="9749045" y="2201165"/>
                  </a:lnTo>
                  <a:lnTo>
                    <a:pt x="9734361" y="2153751"/>
                  </a:lnTo>
                  <a:lnTo>
                    <a:pt x="9719219" y="2106540"/>
                  </a:lnTo>
                  <a:lnTo>
                    <a:pt x="9703622" y="2059535"/>
                  </a:lnTo>
                  <a:lnTo>
                    <a:pt x="9687572" y="2012738"/>
                  </a:lnTo>
                  <a:lnTo>
                    <a:pt x="9671072" y="1966152"/>
                  </a:lnTo>
                  <a:lnTo>
                    <a:pt x="9654123" y="1919779"/>
                  </a:lnTo>
                  <a:lnTo>
                    <a:pt x="9636730" y="1873623"/>
                  </a:lnTo>
                  <a:lnTo>
                    <a:pt x="9618894" y="1827686"/>
                  </a:lnTo>
                  <a:lnTo>
                    <a:pt x="9600619" y="1781970"/>
                  </a:lnTo>
                  <a:lnTo>
                    <a:pt x="9581906" y="1736478"/>
                  </a:lnTo>
                  <a:lnTo>
                    <a:pt x="9562758" y="1691213"/>
                  </a:lnTo>
                  <a:lnTo>
                    <a:pt x="9543179" y="1646177"/>
                  </a:lnTo>
                  <a:lnTo>
                    <a:pt x="9523170" y="1601372"/>
                  </a:lnTo>
                  <a:lnTo>
                    <a:pt x="9502734" y="1556802"/>
                  </a:lnTo>
                  <a:lnTo>
                    <a:pt x="9481873" y="1512469"/>
                  </a:lnTo>
                  <a:lnTo>
                    <a:pt x="9460592" y="1468376"/>
                  </a:lnTo>
                  <a:lnTo>
                    <a:pt x="9438890" y="1424525"/>
                  </a:lnTo>
                  <a:lnTo>
                    <a:pt x="9416773" y="1380918"/>
                  </a:lnTo>
                  <a:lnTo>
                    <a:pt x="9394242" y="1337559"/>
                  </a:lnTo>
                  <a:lnTo>
                    <a:pt x="9371299" y="1294450"/>
                  </a:lnTo>
                  <a:lnTo>
                    <a:pt x="9347948" y="1251593"/>
                  </a:lnTo>
                  <a:lnTo>
                    <a:pt x="9324190" y="1208992"/>
                  </a:lnTo>
                  <a:lnTo>
                    <a:pt x="9300030" y="1166648"/>
                  </a:lnTo>
                  <a:lnTo>
                    <a:pt x="9275468" y="1124565"/>
                  </a:lnTo>
                  <a:lnTo>
                    <a:pt x="9250508" y="1082745"/>
                  </a:lnTo>
                  <a:lnTo>
                    <a:pt x="9225152" y="1041190"/>
                  </a:lnTo>
                  <a:lnTo>
                    <a:pt x="9199404" y="999904"/>
                  </a:lnTo>
                  <a:lnTo>
                    <a:pt x="9173265" y="958888"/>
                  </a:lnTo>
                  <a:lnTo>
                    <a:pt x="9146738" y="918146"/>
                  </a:lnTo>
                  <a:lnTo>
                    <a:pt x="9119825" y="877679"/>
                  </a:lnTo>
                  <a:lnTo>
                    <a:pt x="9092530" y="837491"/>
                  </a:lnTo>
                  <a:lnTo>
                    <a:pt x="9064855" y="797584"/>
                  </a:lnTo>
                  <a:lnTo>
                    <a:pt x="9036803" y="757961"/>
                  </a:lnTo>
                  <a:lnTo>
                    <a:pt x="9008376" y="718625"/>
                  </a:lnTo>
                  <a:lnTo>
                    <a:pt x="8979576" y="679577"/>
                  </a:lnTo>
                  <a:lnTo>
                    <a:pt x="8950407" y="640821"/>
                  </a:lnTo>
                  <a:lnTo>
                    <a:pt x="8920871" y="602359"/>
                  </a:lnTo>
                  <a:lnTo>
                    <a:pt x="8890970" y="564194"/>
                  </a:lnTo>
                  <a:lnTo>
                    <a:pt x="8860707" y="526328"/>
                  </a:lnTo>
                  <a:lnTo>
                    <a:pt x="8830086" y="488764"/>
                  </a:lnTo>
                  <a:lnTo>
                    <a:pt x="8799107" y="451504"/>
                  </a:lnTo>
                  <a:lnTo>
                    <a:pt x="8767775" y="414552"/>
                  </a:lnTo>
                  <a:lnTo>
                    <a:pt x="8736091" y="377909"/>
                  </a:lnTo>
                  <a:lnTo>
                    <a:pt x="8704058" y="341579"/>
                  </a:lnTo>
                  <a:lnTo>
                    <a:pt x="8671679" y="305564"/>
                  </a:lnTo>
                  <a:lnTo>
                    <a:pt x="8638956" y="269866"/>
                  </a:lnTo>
                  <a:lnTo>
                    <a:pt x="8605893" y="234488"/>
                  </a:lnTo>
                  <a:lnTo>
                    <a:pt x="8572491" y="199433"/>
                  </a:lnTo>
                  <a:lnTo>
                    <a:pt x="8538753" y="164703"/>
                  </a:lnTo>
                  <a:lnTo>
                    <a:pt x="8504682" y="130301"/>
                  </a:lnTo>
                  <a:lnTo>
                    <a:pt x="836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4043" y="0"/>
              <a:ext cx="9964420" cy="6858000"/>
            </a:xfrm>
            <a:custGeom>
              <a:avLst/>
              <a:gdLst/>
              <a:ahLst/>
              <a:cxnLst/>
              <a:rect l="l" t="t" r="r" b="b"/>
              <a:pathLst>
                <a:path w="9964420" h="6858000">
                  <a:moveTo>
                    <a:pt x="1595882" y="0"/>
                  </a:moveTo>
                  <a:lnTo>
                    <a:pt x="8368030" y="0"/>
                  </a:lnTo>
                  <a:lnTo>
                    <a:pt x="8504682" y="130301"/>
                  </a:lnTo>
                  <a:lnTo>
                    <a:pt x="8538753" y="164703"/>
                  </a:lnTo>
                  <a:lnTo>
                    <a:pt x="8572491" y="199433"/>
                  </a:lnTo>
                  <a:lnTo>
                    <a:pt x="8605893" y="234488"/>
                  </a:lnTo>
                  <a:lnTo>
                    <a:pt x="8638956" y="269866"/>
                  </a:lnTo>
                  <a:lnTo>
                    <a:pt x="8671679" y="305564"/>
                  </a:lnTo>
                  <a:lnTo>
                    <a:pt x="8704058" y="341579"/>
                  </a:lnTo>
                  <a:lnTo>
                    <a:pt x="8736091" y="377909"/>
                  </a:lnTo>
                  <a:lnTo>
                    <a:pt x="8767775" y="414552"/>
                  </a:lnTo>
                  <a:lnTo>
                    <a:pt x="8799107" y="451504"/>
                  </a:lnTo>
                  <a:lnTo>
                    <a:pt x="8830086" y="488764"/>
                  </a:lnTo>
                  <a:lnTo>
                    <a:pt x="8860707" y="526328"/>
                  </a:lnTo>
                  <a:lnTo>
                    <a:pt x="8890970" y="564194"/>
                  </a:lnTo>
                  <a:lnTo>
                    <a:pt x="8920871" y="602359"/>
                  </a:lnTo>
                  <a:lnTo>
                    <a:pt x="8950407" y="640821"/>
                  </a:lnTo>
                  <a:lnTo>
                    <a:pt x="8979576" y="679577"/>
                  </a:lnTo>
                  <a:lnTo>
                    <a:pt x="9008376" y="718625"/>
                  </a:lnTo>
                  <a:lnTo>
                    <a:pt x="9036803" y="757961"/>
                  </a:lnTo>
                  <a:lnTo>
                    <a:pt x="9064855" y="797584"/>
                  </a:lnTo>
                  <a:lnTo>
                    <a:pt x="9092530" y="837491"/>
                  </a:lnTo>
                  <a:lnTo>
                    <a:pt x="9119825" y="877679"/>
                  </a:lnTo>
                  <a:lnTo>
                    <a:pt x="9146738" y="918146"/>
                  </a:lnTo>
                  <a:lnTo>
                    <a:pt x="9173265" y="958888"/>
                  </a:lnTo>
                  <a:lnTo>
                    <a:pt x="9199404" y="999904"/>
                  </a:lnTo>
                  <a:lnTo>
                    <a:pt x="9225152" y="1041190"/>
                  </a:lnTo>
                  <a:lnTo>
                    <a:pt x="9250508" y="1082745"/>
                  </a:lnTo>
                  <a:lnTo>
                    <a:pt x="9275468" y="1124565"/>
                  </a:lnTo>
                  <a:lnTo>
                    <a:pt x="9300030" y="1166648"/>
                  </a:lnTo>
                  <a:lnTo>
                    <a:pt x="9324190" y="1208992"/>
                  </a:lnTo>
                  <a:lnTo>
                    <a:pt x="9347948" y="1251593"/>
                  </a:lnTo>
                  <a:lnTo>
                    <a:pt x="9371299" y="1294450"/>
                  </a:lnTo>
                  <a:lnTo>
                    <a:pt x="9394242" y="1337559"/>
                  </a:lnTo>
                  <a:lnTo>
                    <a:pt x="9416773" y="1380918"/>
                  </a:lnTo>
                  <a:lnTo>
                    <a:pt x="9438890" y="1424525"/>
                  </a:lnTo>
                  <a:lnTo>
                    <a:pt x="9460592" y="1468376"/>
                  </a:lnTo>
                  <a:lnTo>
                    <a:pt x="9481873" y="1512469"/>
                  </a:lnTo>
                  <a:lnTo>
                    <a:pt x="9502734" y="1556802"/>
                  </a:lnTo>
                  <a:lnTo>
                    <a:pt x="9523170" y="1601372"/>
                  </a:lnTo>
                  <a:lnTo>
                    <a:pt x="9543179" y="1646177"/>
                  </a:lnTo>
                  <a:lnTo>
                    <a:pt x="9562758" y="1691213"/>
                  </a:lnTo>
                  <a:lnTo>
                    <a:pt x="9581906" y="1736478"/>
                  </a:lnTo>
                  <a:lnTo>
                    <a:pt x="9600619" y="1781970"/>
                  </a:lnTo>
                  <a:lnTo>
                    <a:pt x="9618894" y="1827686"/>
                  </a:lnTo>
                  <a:lnTo>
                    <a:pt x="9636730" y="1873623"/>
                  </a:lnTo>
                  <a:lnTo>
                    <a:pt x="9654123" y="1919779"/>
                  </a:lnTo>
                  <a:lnTo>
                    <a:pt x="9671072" y="1966152"/>
                  </a:lnTo>
                  <a:lnTo>
                    <a:pt x="9687572" y="2012738"/>
                  </a:lnTo>
                  <a:lnTo>
                    <a:pt x="9703622" y="2059535"/>
                  </a:lnTo>
                  <a:lnTo>
                    <a:pt x="9719219" y="2106540"/>
                  </a:lnTo>
                  <a:lnTo>
                    <a:pt x="9734361" y="2153751"/>
                  </a:lnTo>
                  <a:lnTo>
                    <a:pt x="9749045" y="2201165"/>
                  </a:lnTo>
                  <a:lnTo>
                    <a:pt x="9763268" y="2248780"/>
                  </a:lnTo>
                  <a:lnTo>
                    <a:pt x="9777028" y="2296593"/>
                  </a:lnTo>
                  <a:lnTo>
                    <a:pt x="9790322" y="2344602"/>
                  </a:lnTo>
                  <a:lnTo>
                    <a:pt x="9803147" y="2392803"/>
                  </a:lnTo>
                  <a:lnTo>
                    <a:pt x="9815501" y="2441194"/>
                  </a:lnTo>
                  <a:lnTo>
                    <a:pt x="9827382" y="2489774"/>
                  </a:lnTo>
                  <a:lnTo>
                    <a:pt x="9838786" y="2538538"/>
                  </a:lnTo>
                  <a:lnTo>
                    <a:pt x="9849711" y="2587484"/>
                  </a:lnTo>
                  <a:lnTo>
                    <a:pt x="9860155" y="2636610"/>
                  </a:lnTo>
                  <a:lnTo>
                    <a:pt x="9870115" y="2685914"/>
                  </a:lnTo>
                  <a:lnTo>
                    <a:pt x="9879588" y="2735392"/>
                  </a:lnTo>
                  <a:lnTo>
                    <a:pt x="9888572" y="2785043"/>
                  </a:lnTo>
                  <a:lnTo>
                    <a:pt x="9897063" y="2834862"/>
                  </a:lnTo>
                  <a:lnTo>
                    <a:pt x="9905061" y="2884849"/>
                  </a:lnTo>
                  <a:lnTo>
                    <a:pt x="9912561" y="2934999"/>
                  </a:lnTo>
                  <a:lnTo>
                    <a:pt x="9919562" y="2985312"/>
                  </a:lnTo>
                  <a:lnTo>
                    <a:pt x="9926060" y="3035783"/>
                  </a:lnTo>
                  <a:lnTo>
                    <a:pt x="9932053" y="3086411"/>
                  </a:lnTo>
                  <a:lnTo>
                    <a:pt x="9937539" y="3137193"/>
                  </a:lnTo>
                  <a:lnTo>
                    <a:pt x="9942515" y="3188126"/>
                  </a:lnTo>
                  <a:lnTo>
                    <a:pt x="9946978" y="3239208"/>
                  </a:lnTo>
                  <a:lnTo>
                    <a:pt x="9950925" y="3290435"/>
                  </a:lnTo>
                  <a:lnTo>
                    <a:pt x="9954355" y="3341806"/>
                  </a:lnTo>
                  <a:lnTo>
                    <a:pt x="9957264" y="3393318"/>
                  </a:lnTo>
                  <a:lnTo>
                    <a:pt x="9959650" y="3444969"/>
                  </a:lnTo>
                  <a:lnTo>
                    <a:pt x="9961511" y="3496755"/>
                  </a:lnTo>
                  <a:lnTo>
                    <a:pt x="9962843" y="3548674"/>
                  </a:lnTo>
                  <a:lnTo>
                    <a:pt x="9963644" y="3600723"/>
                  </a:lnTo>
                  <a:lnTo>
                    <a:pt x="9963912" y="3652901"/>
                  </a:lnTo>
                  <a:lnTo>
                    <a:pt x="9963643" y="3705167"/>
                  </a:lnTo>
                  <a:lnTo>
                    <a:pt x="9962839" y="3757305"/>
                  </a:lnTo>
                  <a:lnTo>
                    <a:pt x="9961502" y="3809313"/>
                  </a:lnTo>
                  <a:lnTo>
                    <a:pt x="9959635" y="3861187"/>
                  </a:lnTo>
                  <a:lnTo>
                    <a:pt x="9957240" y="3912925"/>
                  </a:lnTo>
                  <a:lnTo>
                    <a:pt x="9954320" y="3964524"/>
                  </a:lnTo>
                  <a:lnTo>
                    <a:pt x="9950878" y="4015983"/>
                  </a:lnTo>
                  <a:lnTo>
                    <a:pt x="9946916" y="4067297"/>
                  </a:lnTo>
                  <a:lnTo>
                    <a:pt x="9942437" y="4118466"/>
                  </a:lnTo>
                  <a:lnTo>
                    <a:pt x="9937443" y="4169485"/>
                  </a:lnTo>
                  <a:lnTo>
                    <a:pt x="9931938" y="4220352"/>
                  </a:lnTo>
                  <a:lnTo>
                    <a:pt x="9925923" y="4271065"/>
                  </a:lnTo>
                  <a:lnTo>
                    <a:pt x="9919401" y="4321621"/>
                  </a:lnTo>
                  <a:lnTo>
                    <a:pt x="9912375" y="4372018"/>
                  </a:lnTo>
                  <a:lnTo>
                    <a:pt x="9904848" y="4422253"/>
                  </a:lnTo>
                  <a:lnTo>
                    <a:pt x="9896822" y="4472323"/>
                  </a:lnTo>
                  <a:lnTo>
                    <a:pt x="9888300" y="4522225"/>
                  </a:lnTo>
                  <a:lnTo>
                    <a:pt x="9879284" y="4571957"/>
                  </a:lnTo>
                  <a:lnTo>
                    <a:pt x="9869777" y="4621517"/>
                  </a:lnTo>
                  <a:lnTo>
                    <a:pt x="9859782" y="4670902"/>
                  </a:lnTo>
                  <a:lnTo>
                    <a:pt x="9849301" y="4720109"/>
                  </a:lnTo>
                  <a:lnTo>
                    <a:pt x="9838337" y="4769135"/>
                  </a:lnTo>
                  <a:lnTo>
                    <a:pt x="9826893" y="4817978"/>
                  </a:lnTo>
                  <a:lnTo>
                    <a:pt x="9814970" y="4866636"/>
                  </a:lnTo>
                  <a:lnTo>
                    <a:pt x="9802572" y="4915105"/>
                  </a:lnTo>
                  <a:lnTo>
                    <a:pt x="9789702" y="4963383"/>
                  </a:lnTo>
                  <a:lnTo>
                    <a:pt x="9776361" y="5011468"/>
                  </a:lnTo>
                  <a:lnTo>
                    <a:pt x="9762553" y="5059356"/>
                  </a:lnTo>
                  <a:lnTo>
                    <a:pt x="9748280" y="5107046"/>
                  </a:lnTo>
                  <a:lnTo>
                    <a:pt x="9733545" y="5154534"/>
                  </a:lnTo>
                  <a:lnTo>
                    <a:pt x="9718351" y="5201819"/>
                  </a:lnTo>
                  <a:lnTo>
                    <a:pt x="9702699" y="5248896"/>
                  </a:lnTo>
                  <a:lnTo>
                    <a:pt x="9686593" y="5295765"/>
                  </a:lnTo>
                  <a:lnTo>
                    <a:pt x="9670035" y="5342421"/>
                  </a:lnTo>
                  <a:lnTo>
                    <a:pt x="9653029" y="5388863"/>
                  </a:lnTo>
                  <a:lnTo>
                    <a:pt x="9635575" y="5435088"/>
                  </a:lnTo>
                  <a:lnTo>
                    <a:pt x="9617678" y="5481094"/>
                  </a:lnTo>
                  <a:lnTo>
                    <a:pt x="9599339" y="5526876"/>
                  </a:lnTo>
                  <a:lnTo>
                    <a:pt x="9580562" y="5572434"/>
                  </a:lnTo>
                  <a:lnTo>
                    <a:pt x="9561349" y="5617765"/>
                  </a:lnTo>
                  <a:lnTo>
                    <a:pt x="9541702" y="5662865"/>
                  </a:lnTo>
                  <a:lnTo>
                    <a:pt x="9521625" y="5707732"/>
                  </a:lnTo>
                  <a:lnTo>
                    <a:pt x="9501119" y="5752364"/>
                  </a:lnTo>
                  <a:lnTo>
                    <a:pt x="9480188" y="5796758"/>
                  </a:lnTo>
                  <a:lnTo>
                    <a:pt x="9458834" y="5840911"/>
                  </a:lnTo>
                  <a:lnTo>
                    <a:pt x="9437059" y="5884821"/>
                  </a:lnTo>
                  <a:lnTo>
                    <a:pt x="9414867" y="5928485"/>
                  </a:lnTo>
                  <a:lnTo>
                    <a:pt x="9392259" y="5971901"/>
                  </a:lnTo>
                  <a:lnTo>
                    <a:pt x="9369239" y="6015065"/>
                  </a:lnTo>
                  <a:lnTo>
                    <a:pt x="9345810" y="6057976"/>
                  </a:lnTo>
                  <a:lnTo>
                    <a:pt x="9321973" y="6100630"/>
                  </a:lnTo>
                  <a:lnTo>
                    <a:pt x="9297731" y="6143025"/>
                  </a:lnTo>
                  <a:lnTo>
                    <a:pt x="9273087" y="6185159"/>
                  </a:lnTo>
                  <a:lnTo>
                    <a:pt x="9248044" y="6227028"/>
                  </a:lnTo>
                  <a:lnTo>
                    <a:pt x="9222604" y="6268631"/>
                  </a:lnTo>
                  <a:lnTo>
                    <a:pt x="9196770" y="6309964"/>
                  </a:lnTo>
                  <a:lnTo>
                    <a:pt x="9170544" y="6351025"/>
                  </a:lnTo>
                  <a:lnTo>
                    <a:pt x="9143929" y="6391811"/>
                  </a:lnTo>
                  <a:lnTo>
                    <a:pt x="9116928" y="6432320"/>
                  </a:lnTo>
                  <a:lnTo>
                    <a:pt x="9089544" y="6472549"/>
                  </a:lnTo>
                  <a:lnTo>
                    <a:pt x="9061778" y="6512496"/>
                  </a:lnTo>
                  <a:lnTo>
                    <a:pt x="9033633" y="6552157"/>
                  </a:lnTo>
                  <a:lnTo>
                    <a:pt x="9005113" y="6591531"/>
                  </a:lnTo>
                  <a:lnTo>
                    <a:pt x="8976220" y="6630614"/>
                  </a:lnTo>
                  <a:lnTo>
                    <a:pt x="8946956" y="6669404"/>
                  </a:lnTo>
                  <a:lnTo>
                    <a:pt x="8917324" y="6707899"/>
                  </a:lnTo>
                  <a:lnTo>
                    <a:pt x="8887326" y="6746095"/>
                  </a:lnTo>
                  <a:lnTo>
                    <a:pt x="8856966" y="6783990"/>
                  </a:lnTo>
                  <a:lnTo>
                    <a:pt x="8826246" y="6821582"/>
                  </a:lnTo>
                  <a:lnTo>
                    <a:pt x="8794750" y="6857999"/>
                  </a:lnTo>
                  <a:lnTo>
                    <a:pt x="1169162" y="6857999"/>
                  </a:lnTo>
                  <a:lnTo>
                    <a:pt x="1137666" y="6821582"/>
                  </a:lnTo>
                  <a:lnTo>
                    <a:pt x="1106945" y="6783990"/>
                  </a:lnTo>
                  <a:lnTo>
                    <a:pt x="1076585" y="6746095"/>
                  </a:lnTo>
                  <a:lnTo>
                    <a:pt x="1046587" y="6707899"/>
                  </a:lnTo>
                  <a:lnTo>
                    <a:pt x="1016955" y="6669404"/>
                  </a:lnTo>
                  <a:lnTo>
                    <a:pt x="987691" y="6630614"/>
                  </a:lnTo>
                  <a:lnTo>
                    <a:pt x="958798" y="6591531"/>
                  </a:lnTo>
                  <a:lnTo>
                    <a:pt x="930278" y="6552157"/>
                  </a:lnTo>
                  <a:lnTo>
                    <a:pt x="902133" y="6512496"/>
                  </a:lnTo>
                  <a:lnTo>
                    <a:pt x="874367" y="6472549"/>
                  </a:lnTo>
                  <a:lnTo>
                    <a:pt x="846983" y="6432320"/>
                  </a:lnTo>
                  <a:lnTo>
                    <a:pt x="819982" y="6391811"/>
                  </a:lnTo>
                  <a:lnTo>
                    <a:pt x="793367" y="6351025"/>
                  </a:lnTo>
                  <a:lnTo>
                    <a:pt x="767141" y="6309964"/>
                  </a:lnTo>
                  <a:lnTo>
                    <a:pt x="741307" y="6268631"/>
                  </a:lnTo>
                  <a:lnTo>
                    <a:pt x="715867" y="6227028"/>
                  </a:lnTo>
                  <a:lnTo>
                    <a:pt x="690824" y="6185159"/>
                  </a:lnTo>
                  <a:lnTo>
                    <a:pt x="666180" y="6143025"/>
                  </a:lnTo>
                  <a:lnTo>
                    <a:pt x="641938" y="6100630"/>
                  </a:lnTo>
                  <a:lnTo>
                    <a:pt x="618101" y="6057976"/>
                  </a:lnTo>
                  <a:lnTo>
                    <a:pt x="594672" y="6015065"/>
                  </a:lnTo>
                  <a:lnTo>
                    <a:pt x="571652" y="5971901"/>
                  </a:lnTo>
                  <a:lnTo>
                    <a:pt x="549044" y="5928485"/>
                  </a:lnTo>
                  <a:lnTo>
                    <a:pt x="526852" y="5884821"/>
                  </a:lnTo>
                  <a:lnTo>
                    <a:pt x="505077" y="5840911"/>
                  </a:lnTo>
                  <a:lnTo>
                    <a:pt x="483723" y="5796758"/>
                  </a:lnTo>
                  <a:lnTo>
                    <a:pt x="462792" y="5752364"/>
                  </a:lnTo>
                  <a:lnTo>
                    <a:pt x="442286" y="5707732"/>
                  </a:lnTo>
                  <a:lnTo>
                    <a:pt x="422209" y="5662865"/>
                  </a:lnTo>
                  <a:lnTo>
                    <a:pt x="402562" y="5617765"/>
                  </a:lnTo>
                  <a:lnTo>
                    <a:pt x="383349" y="5572434"/>
                  </a:lnTo>
                  <a:lnTo>
                    <a:pt x="364572" y="5526876"/>
                  </a:lnTo>
                  <a:lnTo>
                    <a:pt x="346233" y="5481094"/>
                  </a:lnTo>
                  <a:lnTo>
                    <a:pt x="328336" y="5435088"/>
                  </a:lnTo>
                  <a:lnTo>
                    <a:pt x="310882" y="5388863"/>
                  </a:lnTo>
                  <a:lnTo>
                    <a:pt x="293876" y="5342421"/>
                  </a:lnTo>
                  <a:lnTo>
                    <a:pt x="277318" y="5295765"/>
                  </a:lnTo>
                  <a:lnTo>
                    <a:pt x="261212" y="5248896"/>
                  </a:lnTo>
                  <a:lnTo>
                    <a:pt x="245560" y="5201819"/>
                  </a:lnTo>
                  <a:lnTo>
                    <a:pt x="230366" y="5154534"/>
                  </a:lnTo>
                  <a:lnTo>
                    <a:pt x="215631" y="5107046"/>
                  </a:lnTo>
                  <a:lnTo>
                    <a:pt x="201358" y="5059356"/>
                  </a:lnTo>
                  <a:lnTo>
                    <a:pt x="187550" y="5011468"/>
                  </a:lnTo>
                  <a:lnTo>
                    <a:pt x="174209" y="4963383"/>
                  </a:lnTo>
                  <a:lnTo>
                    <a:pt x="161339" y="4915105"/>
                  </a:lnTo>
                  <a:lnTo>
                    <a:pt x="148941" y="4866636"/>
                  </a:lnTo>
                  <a:lnTo>
                    <a:pt x="137018" y="4817978"/>
                  </a:lnTo>
                  <a:lnTo>
                    <a:pt x="125574" y="4769135"/>
                  </a:lnTo>
                  <a:lnTo>
                    <a:pt x="114610" y="4720109"/>
                  </a:lnTo>
                  <a:lnTo>
                    <a:pt x="104129" y="4670902"/>
                  </a:lnTo>
                  <a:lnTo>
                    <a:pt x="94134" y="4621517"/>
                  </a:lnTo>
                  <a:lnTo>
                    <a:pt x="84627" y="4571957"/>
                  </a:lnTo>
                  <a:lnTo>
                    <a:pt x="75611" y="4522225"/>
                  </a:lnTo>
                  <a:lnTo>
                    <a:pt x="67089" y="4472323"/>
                  </a:lnTo>
                  <a:lnTo>
                    <a:pt x="59063" y="4422253"/>
                  </a:lnTo>
                  <a:lnTo>
                    <a:pt x="51536" y="4372018"/>
                  </a:lnTo>
                  <a:lnTo>
                    <a:pt x="44510" y="4321621"/>
                  </a:lnTo>
                  <a:lnTo>
                    <a:pt x="37988" y="4271065"/>
                  </a:lnTo>
                  <a:lnTo>
                    <a:pt x="31973" y="4220352"/>
                  </a:lnTo>
                  <a:lnTo>
                    <a:pt x="26468" y="4169485"/>
                  </a:lnTo>
                  <a:lnTo>
                    <a:pt x="21474" y="4118466"/>
                  </a:lnTo>
                  <a:lnTo>
                    <a:pt x="16995" y="4067297"/>
                  </a:lnTo>
                  <a:lnTo>
                    <a:pt x="13033" y="4015983"/>
                  </a:lnTo>
                  <a:lnTo>
                    <a:pt x="9591" y="3964524"/>
                  </a:lnTo>
                  <a:lnTo>
                    <a:pt x="6671" y="3912925"/>
                  </a:lnTo>
                  <a:lnTo>
                    <a:pt x="4276" y="3861187"/>
                  </a:lnTo>
                  <a:lnTo>
                    <a:pt x="2409" y="3809313"/>
                  </a:lnTo>
                  <a:lnTo>
                    <a:pt x="1072" y="3757305"/>
                  </a:lnTo>
                  <a:lnTo>
                    <a:pt x="268" y="3705167"/>
                  </a:lnTo>
                  <a:lnTo>
                    <a:pt x="0" y="3652901"/>
                  </a:lnTo>
                  <a:lnTo>
                    <a:pt x="267" y="3600723"/>
                  </a:lnTo>
                  <a:lnTo>
                    <a:pt x="1068" y="3548674"/>
                  </a:lnTo>
                  <a:lnTo>
                    <a:pt x="2400" y="3496755"/>
                  </a:lnTo>
                  <a:lnTo>
                    <a:pt x="4261" y="3444969"/>
                  </a:lnTo>
                  <a:lnTo>
                    <a:pt x="6647" y="3393318"/>
                  </a:lnTo>
                  <a:lnTo>
                    <a:pt x="9556" y="3341806"/>
                  </a:lnTo>
                  <a:lnTo>
                    <a:pt x="12986" y="3290435"/>
                  </a:lnTo>
                  <a:lnTo>
                    <a:pt x="16933" y="3239208"/>
                  </a:lnTo>
                  <a:lnTo>
                    <a:pt x="21396" y="3188126"/>
                  </a:lnTo>
                  <a:lnTo>
                    <a:pt x="26372" y="3137193"/>
                  </a:lnTo>
                  <a:lnTo>
                    <a:pt x="31858" y="3086411"/>
                  </a:lnTo>
                  <a:lnTo>
                    <a:pt x="37851" y="3035783"/>
                  </a:lnTo>
                  <a:lnTo>
                    <a:pt x="44349" y="2985312"/>
                  </a:lnTo>
                  <a:lnTo>
                    <a:pt x="51350" y="2934999"/>
                  </a:lnTo>
                  <a:lnTo>
                    <a:pt x="58850" y="2884849"/>
                  </a:lnTo>
                  <a:lnTo>
                    <a:pt x="66848" y="2834862"/>
                  </a:lnTo>
                  <a:lnTo>
                    <a:pt x="75339" y="2785043"/>
                  </a:lnTo>
                  <a:lnTo>
                    <a:pt x="84323" y="2735392"/>
                  </a:lnTo>
                  <a:lnTo>
                    <a:pt x="93796" y="2685914"/>
                  </a:lnTo>
                  <a:lnTo>
                    <a:pt x="103756" y="2636610"/>
                  </a:lnTo>
                  <a:lnTo>
                    <a:pt x="114200" y="2587484"/>
                  </a:lnTo>
                  <a:lnTo>
                    <a:pt x="125125" y="2538538"/>
                  </a:lnTo>
                  <a:lnTo>
                    <a:pt x="136529" y="2489774"/>
                  </a:lnTo>
                  <a:lnTo>
                    <a:pt x="148410" y="2441194"/>
                  </a:lnTo>
                  <a:lnTo>
                    <a:pt x="160764" y="2392803"/>
                  </a:lnTo>
                  <a:lnTo>
                    <a:pt x="173589" y="2344602"/>
                  </a:lnTo>
                  <a:lnTo>
                    <a:pt x="186883" y="2296593"/>
                  </a:lnTo>
                  <a:lnTo>
                    <a:pt x="200643" y="2248780"/>
                  </a:lnTo>
                  <a:lnTo>
                    <a:pt x="214866" y="2201165"/>
                  </a:lnTo>
                  <a:lnTo>
                    <a:pt x="229550" y="2153751"/>
                  </a:lnTo>
                  <a:lnTo>
                    <a:pt x="244692" y="2106540"/>
                  </a:lnTo>
                  <a:lnTo>
                    <a:pt x="260289" y="2059535"/>
                  </a:lnTo>
                  <a:lnTo>
                    <a:pt x="276339" y="2012738"/>
                  </a:lnTo>
                  <a:lnTo>
                    <a:pt x="292839" y="1966152"/>
                  </a:lnTo>
                  <a:lnTo>
                    <a:pt x="309788" y="1919779"/>
                  </a:lnTo>
                  <a:lnTo>
                    <a:pt x="327181" y="1873623"/>
                  </a:lnTo>
                  <a:lnTo>
                    <a:pt x="345017" y="1827686"/>
                  </a:lnTo>
                  <a:lnTo>
                    <a:pt x="363292" y="1781970"/>
                  </a:lnTo>
                  <a:lnTo>
                    <a:pt x="382005" y="1736478"/>
                  </a:lnTo>
                  <a:lnTo>
                    <a:pt x="401153" y="1691213"/>
                  </a:lnTo>
                  <a:lnTo>
                    <a:pt x="420732" y="1646177"/>
                  </a:lnTo>
                  <a:lnTo>
                    <a:pt x="440741" y="1601372"/>
                  </a:lnTo>
                  <a:lnTo>
                    <a:pt x="461177" y="1556802"/>
                  </a:lnTo>
                  <a:lnTo>
                    <a:pt x="482038" y="1512469"/>
                  </a:lnTo>
                  <a:lnTo>
                    <a:pt x="503319" y="1468376"/>
                  </a:lnTo>
                  <a:lnTo>
                    <a:pt x="525021" y="1424525"/>
                  </a:lnTo>
                  <a:lnTo>
                    <a:pt x="547138" y="1380918"/>
                  </a:lnTo>
                  <a:lnTo>
                    <a:pt x="569669" y="1337559"/>
                  </a:lnTo>
                  <a:lnTo>
                    <a:pt x="592612" y="1294450"/>
                  </a:lnTo>
                  <a:lnTo>
                    <a:pt x="615963" y="1251593"/>
                  </a:lnTo>
                  <a:lnTo>
                    <a:pt x="639721" y="1208992"/>
                  </a:lnTo>
                  <a:lnTo>
                    <a:pt x="663881" y="1166648"/>
                  </a:lnTo>
                  <a:lnTo>
                    <a:pt x="688443" y="1124565"/>
                  </a:lnTo>
                  <a:lnTo>
                    <a:pt x="713403" y="1082745"/>
                  </a:lnTo>
                  <a:lnTo>
                    <a:pt x="738759" y="1041190"/>
                  </a:lnTo>
                  <a:lnTo>
                    <a:pt x="764507" y="999904"/>
                  </a:lnTo>
                  <a:lnTo>
                    <a:pt x="790646" y="958888"/>
                  </a:lnTo>
                  <a:lnTo>
                    <a:pt x="817173" y="918146"/>
                  </a:lnTo>
                  <a:lnTo>
                    <a:pt x="844086" y="877679"/>
                  </a:lnTo>
                  <a:lnTo>
                    <a:pt x="871381" y="837491"/>
                  </a:lnTo>
                  <a:lnTo>
                    <a:pt x="899056" y="797584"/>
                  </a:lnTo>
                  <a:lnTo>
                    <a:pt x="927108" y="757961"/>
                  </a:lnTo>
                  <a:lnTo>
                    <a:pt x="955535" y="718625"/>
                  </a:lnTo>
                  <a:lnTo>
                    <a:pt x="984335" y="679577"/>
                  </a:lnTo>
                  <a:lnTo>
                    <a:pt x="1013504" y="640821"/>
                  </a:lnTo>
                  <a:lnTo>
                    <a:pt x="1043040" y="602359"/>
                  </a:lnTo>
                  <a:lnTo>
                    <a:pt x="1072941" y="564194"/>
                  </a:lnTo>
                  <a:lnTo>
                    <a:pt x="1103204" y="526328"/>
                  </a:lnTo>
                  <a:lnTo>
                    <a:pt x="1133825" y="488764"/>
                  </a:lnTo>
                  <a:lnTo>
                    <a:pt x="1164804" y="451504"/>
                  </a:lnTo>
                  <a:lnTo>
                    <a:pt x="1196136" y="414552"/>
                  </a:lnTo>
                  <a:lnTo>
                    <a:pt x="1227820" y="377909"/>
                  </a:lnTo>
                  <a:lnTo>
                    <a:pt x="1259853" y="341579"/>
                  </a:lnTo>
                  <a:lnTo>
                    <a:pt x="1292232" y="305564"/>
                  </a:lnTo>
                  <a:lnTo>
                    <a:pt x="1324955" y="269866"/>
                  </a:lnTo>
                  <a:lnTo>
                    <a:pt x="1358018" y="234488"/>
                  </a:lnTo>
                  <a:lnTo>
                    <a:pt x="1391420" y="199433"/>
                  </a:lnTo>
                  <a:lnTo>
                    <a:pt x="1425158" y="164703"/>
                  </a:lnTo>
                  <a:lnTo>
                    <a:pt x="1459230" y="130301"/>
                  </a:lnTo>
                  <a:lnTo>
                    <a:pt x="1595882" y="0"/>
                  </a:lnTo>
                  <a:close/>
                </a:path>
              </a:pathLst>
            </a:custGeom>
            <a:ln w="952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1663" y="0"/>
              <a:ext cx="9949180" cy="6858000"/>
            </a:xfrm>
            <a:custGeom>
              <a:avLst/>
              <a:gdLst/>
              <a:ahLst/>
              <a:cxnLst/>
              <a:rect l="l" t="t" r="r" b="b"/>
              <a:pathLst>
                <a:path w="9949180" h="6858000">
                  <a:moveTo>
                    <a:pt x="8355203" y="0"/>
                  </a:moveTo>
                  <a:lnTo>
                    <a:pt x="1593469" y="0"/>
                  </a:lnTo>
                  <a:lnTo>
                    <a:pt x="1456944" y="130301"/>
                  </a:lnTo>
                  <a:lnTo>
                    <a:pt x="1422925" y="164703"/>
                  </a:lnTo>
                  <a:lnTo>
                    <a:pt x="1389239" y="199433"/>
                  </a:lnTo>
                  <a:lnTo>
                    <a:pt x="1355889" y="234488"/>
                  </a:lnTo>
                  <a:lnTo>
                    <a:pt x="1322877" y="269866"/>
                  </a:lnTo>
                  <a:lnTo>
                    <a:pt x="1290205" y="305564"/>
                  </a:lnTo>
                  <a:lnTo>
                    <a:pt x="1257876" y="341579"/>
                  </a:lnTo>
                  <a:lnTo>
                    <a:pt x="1225893" y="377909"/>
                  </a:lnTo>
                  <a:lnTo>
                    <a:pt x="1194259" y="414552"/>
                  </a:lnTo>
                  <a:lnTo>
                    <a:pt x="1162975" y="451504"/>
                  </a:lnTo>
                  <a:lnTo>
                    <a:pt x="1132045" y="488764"/>
                  </a:lnTo>
                  <a:lnTo>
                    <a:pt x="1101470" y="526328"/>
                  </a:lnTo>
                  <a:lnTo>
                    <a:pt x="1071255" y="564194"/>
                  </a:lnTo>
                  <a:lnTo>
                    <a:pt x="1041401" y="602359"/>
                  </a:lnTo>
                  <a:lnTo>
                    <a:pt x="1011911" y="640821"/>
                  </a:lnTo>
                  <a:lnTo>
                    <a:pt x="982787" y="679577"/>
                  </a:lnTo>
                  <a:lnTo>
                    <a:pt x="954032" y="718625"/>
                  </a:lnTo>
                  <a:lnTo>
                    <a:pt x="925650" y="757961"/>
                  </a:lnTo>
                  <a:lnTo>
                    <a:pt x="897641" y="797584"/>
                  </a:lnTo>
                  <a:lnTo>
                    <a:pt x="870009" y="837491"/>
                  </a:lnTo>
                  <a:lnTo>
                    <a:pt x="842757" y="877679"/>
                  </a:lnTo>
                  <a:lnTo>
                    <a:pt x="815887" y="918146"/>
                  </a:lnTo>
                  <a:lnTo>
                    <a:pt x="789401" y="958888"/>
                  </a:lnTo>
                  <a:lnTo>
                    <a:pt x="763303" y="999904"/>
                  </a:lnTo>
                  <a:lnTo>
                    <a:pt x="737595" y="1041190"/>
                  </a:lnTo>
                  <a:lnTo>
                    <a:pt x="712279" y="1082745"/>
                  </a:lnTo>
                  <a:lnTo>
                    <a:pt x="687358" y="1124565"/>
                  </a:lnTo>
                  <a:lnTo>
                    <a:pt x="662835" y="1166648"/>
                  </a:lnTo>
                  <a:lnTo>
                    <a:pt x="638712" y="1208992"/>
                  </a:lnTo>
                  <a:lnTo>
                    <a:pt x="614991" y="1251593"/>
                  </a:lnTo>
                  <a:lnTo>
                    <a:pt x="591677" y="1294450"/>
                  </a:lnTo>
                  <a:lnTo>
                    <a:pt x="568770" y="1337559"/>
                  </a:lnTo>
                  <a:lnTo>
                    <a:pt x="546274" y="1380918"/>
                  </a:lnTo>
                  <a:lnTo>
                    <a:pt x="524191" y="1424525"/>
                  </a:lnTo>
                  <a:lnTo>
                    <a:pt x="502525" y="1468376"/>
                  </a:lnTo>
                  <a:lnTo>
                    <a:pt x="481276" y="1512469"/>
                  </a:lnTo>
                  <a:lnTo>
                    <a:pt x="460449" y="1556802"/>
                  </a:lnTo>
                  <a:lnTo>
                    <a:pt x="440045" y="1601372"/>
                  </a:lnTo>
                  <a:lnTo>
                    <a:pt x="420067" y="1646177"/>
                  </a:lnTo>
                  <a:lnTo>
                    <a:pt x="400518" y="1691213"/>
                  </a:lnTo>
                  <a:lnTo>
                    <a:pt x="381401" y="1736478"/>
                  </a:lnTo>
                  <a:lnTo>
                    <a:pt x="362717" y="1781970"/>
                  </a:lnTo>
                  <a:lnTo>
                    <a:pt x="344471" y="1827686"/>
                  </a:lnTo>
                  <a:lnTo>
                    <a:pt x="326663" y="1873623"/>
                  </a:lnTo>
                  <a:lnTo>
                    <a:pt x="309297" y="1919779"/>
                  </a:lnTo>
                  <a:lnTo>
                    <a:pt x="292376" y="1966152"/>
                  </a:lnTo>
                  <a:lnTo>
                    <a:pt x="275901" y="2012738"/>
                  </a:lnTo>
                  <a:lnTo>
                    <a:pt x="259877" y="2059535"/>
                  </a:lnTo>
                  <a:lnTo>
                    <a:pt x="244304" y="2106540"/>
                  </a:lnTo>
                  <a:lnTo>
                    <a:pt x="229186" y="2153751"/>
                  </a:lnTo>
                  <a:lnTo>
                    <a:pt x="214526" y="2201165"/>
                  </a:lnTo>
                  <a:lnTo>
                    <a:pt x="200325" y="2248780"/>
                  </a:lnTo>
                  <a:lnTo>
                    <a:pt x="186587" y="2296593"/>
                  </a:lnTo>
                  <a:lnTo>
                    <a:pt x="173314" y="2344602"/>
                  </a:lnTo>
                  <a:lnTo>
                    <a:pt x="160509" y="2392803"/>
                  </a:lnTo>
                  <a:lnTo>
                    <a:pt x="148174" y="2441194"/>
                  </a:lnTo>
                  <a:lnTo>
                    <a:pt x="136313" y="2489774"/>
                  </a:lnTo>
                  <a:lnTo>
                    <a:pt x="124927" y="2538538"/>
                  </a:lnTo>
                  <a:lnTo>
                    <a:pt x="114018" y="2587484"/>
                  </a:lnTo>
                  <a:lnTo>
                    <a:pt x="103591" y="2636610"/>
                  </a:lnTo>
                  <a:lnTo>
                    <a:pt x="93647" y="2685914"/>
                  </a:lnTo>
                  <a:lnTo>
                    <a:pt x="84189" y="2735392"/>
                  </a:lnTo>
                  <a:lnTo>
                    <a:pt x="75220" y="2785043"/>
                  </a:lnTo>
                  <a:lnTo>
                    <a:pt x="66741" y="2834862"/>
                  </a:lnTo>
                  <a:lnTo>
                    <a:pt x="58757" y="2884849"/>
                  </a:lnTo>
                  <a:lnTo>
                    <a:pt x="51268" y="2934999"/>
                  </a:lnTo>
                  <a:lnTo>
                    <a:pt x="44279" y="2985312"/>
                  </a:lnTo>
                  <a:lnTo>
                    <a:pt x="37791" y="3035783"/>
                  </a:lnTo>
                  <a:lnTo>
                    <a:pt x="31807" y="3086411"/>
                  </a:lnTo>
                  <a:lnTo>
                    <a:pt x="26330" y="3137193"/>
                  </a:lnTo>
                  <a:lnTo>
                    <a:pt x="21362" y="3188126"/>
                  </a:lnTo>
                  <a:lnTo>
                    <a:pt x="16907" y="3239208"/>
                  </a:lnTo>
                  <a:lnTo>
                    <a:pt x="12965" y="3290435"/>
                  </a:lnTo>
                  <a:lnTo>
                    <a:pt x="9541" y="3341806"/>
                  </a:lnTo>
                  <a:lnTo>
                    <a:pt x="6636" y="3393318"/>
                  </a:lnTo>
                  <a:lnTo>
                    <a:pt x="4254" y="3444969"/>
                  </a:lnTo>
                  <a:lnTo>
                    <a:pt x="2397" y="3496755"/>
                  </a:lnTo>
                  <a:lnTo>
                    <a:pt x="1067" y="3548674"/>
                  </a:lnTo>
                  <a:lnTo>
                    <a:pt x="267" y="3600723"/>
                  </a:lnTo>
                  <a:lnTo>
                    <a:pt x="0" y="3652901"/>
                  </a:lnTo>
                  <a:lnTo>
                    <a:pt x="268" y="3705167"/>
                  </a:lnTo>
                  <a:lnTo>
                    <a:pt x="1071" y="3757305"/>
                  </a:lnTo>
                  <a:lnTo>
                    <a:pt x="2406" y="3809313"/>
                  </a:lnTo>
                  <a:lnTo>
                    <a:pt x="4270" y="3861187"/>
                  </a:lnTo>
                  <a:lnTo>
                    <a:pt x="6661" y="3912925"/>
                  </a:lnTo>
                  <a:lnTo>
                    <a:pt x="9577" y="3964524"/>
                  </a:lnTo>
                  <a:lnTo>
                    <a:pt x="13014" y="4015983"/>
                  </a:lnTo>
                  <a:lnTo>
                    <a:pt x="16970" y="4067297"/>
                  </a:lnTo>
                  <a:lnTo>
                    <a:pt x="21442" y="4118466"/>
                  </a:lnTo>
                  <a:lnTo>
                    <a:pt x="26428" y="4169485"/>
                  </a:lnTo>
                  <a:lnTo>
                    <a:pt x="31926" y="4220352"/>
                  </a:lnTo>
                  <a:lnTo>
                    <a:pt x="37931" y="4271065"/>
                  </a:lnTo>
                  <a:lnTo>
                    <a:pt x="44443" y="4321621"/>
                  </a:lnTo>
                  <a:lnTo>
                    <a:pt x="51458" y="4372018"/>
                  </a:lnTo>
                  <a:lnTo>
                    <a:pt x="58974" y="4422253"/>
                  </a:lnTo>
                  <a:lnTo>
                    <a:pt x="66988" y="4472323"/>
                  </a:lnTo>
                  <a:lnTo>
                    <a:pt x="75497" y="4522225"/>
                  </a:lnTo>
                  <a:lnTo>
                    <a:pt x="84499" y="4571957"/>
                  </a:lnTo>
                  <a:lnTo>
                    <a:pt x="93992" y="4621517"/>
                  </a:lnTo>
                  <a:lnTo>
                    <a:pt x="103972" y="4670902"/>
                  </a:lnTo>
                  <a:lnTo>
                    <a:pt x="114437" y="4720109"/>
                  </a:lnTo>
                  <a:lnTo>
                    <a:pt x="125384" y="4769135"/>
                  </a:lnTo>
                  <a:lnTo>
                    <a:pt x="136811" y="4817978"/>
                  </a:lnTo>
                  <a:lnTo>
                    <a:pt x="148716" y="4866636"/>
                  </a:lnTo>
                  <a:lnTo>
                    <a:pt x="161095" y="4915105"/>
                  </a:lnTo>
                  <a:lnTo>
                    <a:pt x="173946" y="4963383"/>
                  </a:lnTo>
                  <a:lnTo>
                    <a:pt x="187266" y="5011468"/>
                  </a:lnTo>
                  <a:lnTo>
                    <a:pt x="201053" y="5059356"/>
                  </a:lnTo>
                  <a:lnTo>
                    <a:pt x="215304" y="5107046"/>
                  </a:lnTo>
                  <a:lnTo>
                    <a:pt x="230016" y="5154534"/>
                  </a:lnTo>
                  <a:lnTo>
                    <a:pt x="245187" y="5201819"/>
                  </a:lnTo>
                  <a:lnTo>
                    <a:pt x="260815" y="5248896"/>
                  </a:lnTo>
                  <a:lnTo>
                    <a:pt x="276896" y="5295765"/>
                  </a:lnTo>
                  <a:lnTo>
                    <a:pt x="293428" y="5342421"/>
                  </a:lnTo>
                  <a:lnTo>
                    <a:pt x="310409" y="5388863"/>
                  </a:lnTo>
                  <a:lnTo>
                    <a:pt x="327835" y="5435088"/>
                  </a:lnTo>
                  <a:lnTo>
                    <a:pt x="345705" y="5481094"/>
                  </a:lnTo>
                  <a:lnTo>
                    <a:pt x="364015" y="5526876"/>
                  </a:lnTo>
                  <a:lnTo>
                    <a:pt x="382763" y="5572434"/>
                  </a:lnTo>
                  <a:lnTo>
                    <a:pt x="401947" y="5617765"/>
                  </a:lnTo>
                  <a:lnTo>
                    <a:pt x="421563" y="5662865"/>
                  </a:lnTo>
                  <a:lnTo>
                    <a:pt x="441609" y="5707732"/>
                  </a:lnTo>
                  <a:lnTo>
                    <a:pt x="462083" y="5752364"/>
                  </a:lnTo>
                  <a:lnTo>
                    <a:pt x="482981" y="5796758"/>
                  </a:lnTo>
                  <a:lnTo>
                    <a:pt x="504302" y="5840911"/>
                  </a:lnTo>
                  <a:lnTo>
                    <a:pt x="526043" y="5884821"/>
                  </a:lnTo>
                  <a:lnTo>
                    <a:pt x="548201" y="5928485"/>
                  </a:lnTo>
                  <a:lnTo>
                    <a:pt x="570773" y="5971901"/>
                  </a:lnTo>
                  <a:lnTo>
                    <a:pt x="593756" y="6015065"/>
                  </a:lnTo>
                  <a:lnTo>
                    <a:pt x="617149" y="6057976"/>
                  </a:lnTo>
                  <a:lnTo>
                    <a:pt x="640949" y="6100630"/>
                  </a:lnTo>
                  <a:lnTo>
                    <a:pt x="665153" y="6143025"/>
                  </a:lnTo>
                  <a:lnTo>
                    <a:pt x="689758" y="6185159"/>
                  </a:lnTo>
                  <a:lnTo>
                    <a:pt x="714761" y="6227028"/>
                  </a:lnTo>
                  <a:lnTo>
                    <a:pt x="740161" y="6268631"/>
                  </a:lnTo>
                  <a:lnTo>
                    <a:pt x="765954" y="6309964"/>
                  </a:lnTo>
                  <a:lnTo>
                    <a:pt x="792139" y="6351025"/>
                  </a:lnTo>
                  <a:lnTo>
                    <a:pt x="818711" y="6391811"/>
                  </a:lnTo>
                  <a:lnTo>
                    <a:pt x="845669" y="6432320"/>
                  </a:lnTo>
                  <a:lnTo>
                    <a:pt x="873010" y="6472549"/>
                  </a:lnTo>
                  <a:lnTo>
                    <a:pt x="900732" y="6512496"/>
                  </a:lnTo>
                  <a:lnTo>
                    <a:pt x="928832" y="6552157"/>
                  </a:lnTo>
                  <a:lnTo>
                    <a:pt x="957306" y="6591531"/>
                  </a:lnTo>
                  <a:lnTo>
                    <a:pt x="986154" y="6630614"/>
                  </a:lnTo>
                  <a:lnTo>
                    <a:pt x="1015371" y="6669404"/>
                  </a:lnTo>
                  <a:lnTo>
                    <a:pt x="1044956" y="6707899"/>
                  </a:lnTo>
                  <a:lnTo>
                    <a:pt x="1074905" y="6746095"/>
                  </a:lnTo>
                  <a:lnTo>
                    <a:pt x="1105216" y="6783990"/>
                  </a:lnTo>
                  <a:lnTo>
                    <a:pt x="1135888" y="6821582"/>
                  </a:lnTo>
                  <a:lnTo>
                    <a:pt x="1167384" y="6857999"/>
                  </a:lnTo>
                  <a:lnTo>
                    <a:pt x="8781288" y="6857999"/>
                  </a:lnTo>
                  <a:lnTo>
                    <a:pt x="8812784" y="6821582"/>
                  </a:lnTo>
                  <a:lnTo>
                    <a:pt x="8843455" y="6783990"/>
                  </a:lnTo>
                  <a:lnTo>
                    <a:pt x="8873766" y="6746095"/>
                  </a:lnTo>
                  <a:lnTo>
                    <a:pt x="8903716" y="6707899"/>
                  </a:lnTo>
                  <a:lnTo>
                    <a:pt x="8933300" y="6669404"/>
                  </a:lnTo>
                  <a:lnTo>
                    <a:pt x="8962517" y="6630614"/>
                  </a:lnTo>
                  <a:lnTo>
                    <a:pt x="8991365" y="6591531"/>
                  </a:lnTo>
                  <a:lnTo>
                    <a:pt x="9019839" y="6552157"/>
                  </a:lnTo>
                  <a:lnTo>
                    <a:pt x="9047939" y="6512496"/>
                  </a:lnTo>
                  <a:lnTo>
                    <a:pt x="9075661" y="6472549"/>
                  </a:lnTo>
                  <a:lnTo>
                    <a:pt x="9103002" y="6432320"/>
                  </a:lnTo>
                  <a:lnTo>
                    <a:pt x="9129960" y="6391811"/>
                  </a:lnTo>
                  <a:lnTo>
                    <a:pt x="9156532" y="6351025"/>
                  </a:lnTo>
                  <a:lnTo>
                    <a:pt x="9182717" y="6309964"/>
                  </a:lnTo>
                  <a:lnTo>
                    <a:pt x="9208510" y="6268631"/>
                  </a:lnTo>
                  <a:lnTo>
                    <a:pt x="9233910" y="6227028"/>
                  </a:lnTo>
                  <a:lnTo>
                    <a:pt x="9258913" y="6185159"/>
                  </a:lnTo>
                  <a:lnTo>
                    <a:pt x="9283518" y="6143025"/>
                  </a:lnTo>
                  <a:lnTo>
                    <a:pt x="9307722" y="6100630"/>
                  </a:lnTo>
                  <a:lnTo>
                    <a:pt x="9331522" y="6057976"/>
                  </a:lnTo>
                  <a:lnTo>
                    <a:pt x="9354915" y="6015065"/>
                  </a:lnTo>
                  <a:lnTo>
                    <a:pt x="9377898" y="5971901"/>
                  </a:lnTo>
                  <a:lnTo>
                    <a:pt x="9400470" y="5928485"/>
                  </a:lnTo>
                  <a:lnTo>
                    <a:pt x="9422628" y="5884821"/>
                  </a:lnTo>
                  <a:lnTo>
                    <a:pt x="9444369" y="5840911"/>
                  </a:lnTo>
                  <a:lnTo>
                    <a:pt x="9465690" y="5796758"/>
                  </a:lnTo>
                  <a:lnTo>
                    <a:pt x="9486588" y="5752364"/>
                  </a:lnTo>
                  <a:lnTo>
                    <a:pt x="9507062" y="5707732"/>
                  </a:lnTo>
                  <a:lnTo>
                    <a:pt x="9527108" y="5662865"/>
                  </a:lnTo>
                  <a:lnTo>
                    <a:pt x="9546724" y="5617765"/>
                  </a:lnTo>
                  <a:lnTo>
                    <a:pt x="9565908" y="5572434"/>
                  </a:lnTo>
                  <a:lnTo>
                    <a:pt x="9584656" y="5526876"/>
                  </a:lnTo>
                  <a:lnTo>
                    <a:pt x="9602966" y="5481094"/>
                  </a:lnTo>
                  <a:lnTo>
                    <a:pt x="9620836" y="5435088"/>
                  </a:lnTo>
                  <a:lnTo>
                    <a:pt x="9638262" y="5388863"/>
                  </a:lnTo>
                  <a:lnTo>
                    <a:pt x="9655243" y="5342421"/>
                  </a:lnTo>
                  <a:lnTo>
                    <a:pt x="9671775" y="5295765"/>
                  </a:lnTo>
                  <a:lnTo>
                    <a:pt x="9687856" y="5248896"/>
                  </a:lnTo>
                  <a:lnTo>
                    <a:pt x="9703484" y="5201819"/>
                  </a:lnTo>
                  <a:lnTo>
                    <a:pt x="9718655" y="5154534"/>
                  </a:lnTo>
                  <a:lnTo>
                    <a:pt x="9733367" y="5107046"/>
                  </a:lnTo>
                  <a:lnTo>
                    <a:pt x="9747618" y="5059356"/>
                  </a:lnTo>
                  <a:lnTo>
                    <a:pt x="9761405" y="5011468"/>
                  </a:lnTo>
                  <a:lnTo>
                    <a:pt x="9774725" y="4963383"/>
                  </a:lnTo>
                  <a:lnTo>
                    <a:pt x="9787576" y="4915105"/>
                  </a:lnTo>
                  <a:lnTo>
                    <a:pt x="9799955" y="4866636"/>
                  </a:lnTo>
                  <a:lnTo>
                    <a:pt x="9811860" y="4817978"/>
                  </a:lnTo>
                  <a:lnTo>
                    <a:pt x="9823287" y="4769135"/>
                  </a:lnTo>
                  <a:lnTo>
                    <a:pt x="9834234" y="4720109"/>
                  </a:lnTo>
                  <a:lnTo>
                    <a:pt x="9844699" y="4670902"/>
                  </a:lnTo>
                  <a:lnTo>
                    <a:pt x="9854679" y="4621517"/>
                  </a:lnTo>
                  <a:lnTo>
                    <a:pt x="9864172" y="4571957"/>
                  </a:lnTo>
                  <a:lnTo>
                    <a:pt x="9873174" y="4522225"/>
                  </a:lnTo>
                  <a:lnTo>
                    <a:pt x="9881683" y="4472323"/>
                  </a:lnTo>
                  <a:lnTo>
                    <a:pt x="9889697" y="4422253"/>
                  </a:lnTo>
                  <a:lnTo>
                    <a:pt x="9897213" y="4372018"/>
                  </a:lnTo>
                  <a:lnTo>
                    <a:pt x="9904228" y="4321621"/>
                  </a:lnTo>
                  <a:lnTo>
                    <a:pt x="9910740" y="4271065"/>
                  </a:lnTo>
                  <a:lnTo>
                    <a:pt x="9916745" y="4220352"/>
                  </a:lnTo>
                  <a:lnTo>
                    <a:pt x="9922243" y="4169485"/>
                  </a:lnTo>
                  <a:lnTo>
                    <a:pt x="9927229" y="4118466"/>
                  </a:lnTo>
                  <a:lnTo>
                    <a:pt x="9931701" y="4067297"/>
                  </a:lnTo>
                  <a:lnTo>
                    <a:pt x="9935657" y="4015983"/>
                  </a:lnTo>
                  <a:lnTo>
                    <a:pt x="9939094" y="3964524"/>
                  </a:lnTo>
                  <a:lnTo>
                    <a:pt x="9942010" y="3912925"/>
                  </a:lnTo>
                  <a:lnTo>
                    <a:pt x="9944401" y="3861187"/>
                  </a:lnTo>
                  <a:lnTo>
                    <a:pt x="9946265" y="3809313"/>
                  </a:lnTo>
                  <a:lnTo>
                    <a:pt x="9947600" y="3757305"/>
                  </a:lnTo>
                  <a:lnTo>
                    <a:pt x="9948403" y="3705167"/>
                  </a:lnTo>
                  <a:lnTo>
                    <a:pt x="9948671" y="3652901"/>
                  </a:lnTo>
                  <a:lnTo>
                    <a:pt x="9948404" y="3600723"/>
                  </a:lnTo>
                  <a:lnTo>
                    <a:pt x="9947604" y="3548674"/>
                  </a:lnTo>
                  <a:lnTo>
                    <a:pt x="9946274" y="3496755"/>
                  </a:lnTo>
                  <a:lnTo>
                    <a:pt x="9944417" y="3444969"/>
                  </a:lnTo>
                  <a:lnTo>
                    <a:pt x="9942035" y="3393318"/>
                  </a:lnTo>
                  <a:lnTo>
                    <a:pt x="9939130" y="3341806"/>
                  </a:lnTo>
                  <a:lnTo>
                    <a:pt x="9935706" y="3290435"/>
                  </a:lnTo>
                  <a:lnTo>
                    <a:pt x="9931764" y="3239208"/>
                  </a:lnTo>
                  <a:lnTo>
                    <a:pt x="9927309" y="3188126"/>
                  </a:lnTo>
                  <a:lnTo>
                    <a:pt x="9922341" y="3137193"/>
                  </a:lnTo>
                  <a:lnTo>
                    <a:pt x="9916864" y="3086411"/>
                  </a:lnTo>
                  <a:lnTo>
                    <a:pt x="9910880" y="3035783"/>
                  </a:lnTo>
                  <a:lnTo>
                    <a:pt x="9904392" y="2985312"/>
                  </a:lnTo>
                  <a:lnTo>
                    <a:pt x="9897403" y="2934999"/>
                  </a:lnTo>
                  <a:lnTo>
                    <a:pt x="9889914" y="2884849"/>
                  </a:lnTo>
                  <a:lnTo>
                    <a:pt x="9881930" y="2834862"/>
                  </a:lnTo>
                  <a:lnTo>
                    <a:pt x="9873451" y="2785043"/>
                  </a:lnTo>
                  <a:lnTo>
                    <a:pt x="9864482" y="2735392"/>
                  </a:lnTo>
                  <a:lnTo>
                    <a:pt x="9855024" y="2685914"/>
                  </a:lnTo>
                  <a:lnTo>
                    <a:pt x="9845080" y="2636610"/>
                  </a:lnTo>
                  <a:lnTo>
                    <a:pt x="9834653" y="2587484"/>
                  </a:lnTo>
                  <a:lnTo>
                    <a:pt x="9823744" y="2538538"/>
                  </a:lnTo>
                  <a:lnTo>
                    <a:pt x="9812358" y="2489774"/>
                  </a:lnTo>
                  <a:lnTo>
                    <a:pt x="9800497" y="2441194"/>
                  </a:lnTo>
                  <a:lnTo>
                    <a:pt x="9788162" y="2392803"/>
                  </a:lnTo>
                  <a:lnTo>
                    <a:pt x="9775357" y="2344602"/>
                  </a:lnTo>
                  <a:lnTo>
                    <a:pt x="9762084" y="2296593"/>
                  </a:lnTo>
                  <a:lnTo>
                    <a:pt x="9748346" y="2248780"/>
                  </a:lnTo>
                  <a:lnTo>
                    <a:pt x="9734145" y="2201165"/>
                  </a:lnTo>
                  <a:lnTo>
                    <a:pt x="9719485" y="2153751"/>
                  </a:lnTo>
                  <a:lnTo>
                    <a:pt x="9704367" y="2106540"/>
                  </a:lnTo>
                  <a:lnTo>
                    <a:pt x="9688794" y="2059535"/>
                  </a:lnTo>
                  <a:lnTo>
                    <a:pt x="9672770" y="2012738"/>
                  </a:lnTo>
                  <a:lnTo>
                    <a:pt x="9656295" y="1966152"/>
                  </a:lnTo>
                  <a:lnTo>
                    <a:pt x="9639374" y="1919779"/>
                  </a:lnTo>
                  <a:lnTo>
                    <a:pt x="9622008" y="1873623"/>
                  </a:lnTo>
                  <a:lnTo>
                    <a:pt x="9604200" y="1827686"/>
                  </a:lnTo>
                  <a:lnTo>
                    <a:pt x="9585954" y="1781970"/>
                  </a:lnTo>
                  <a:lnTo>
                    <a:pt x="9567270" y="1736478"/>
                  </a:lnTo>
                  <a:lnTo>
                    <a:pt x="9548153" y="1691213"/>
                  </a:lnTo>
                  <a:lnTo>
                    <a:pt x="9528604" y="1646177"/>
                  </a:lnTo>
                  <a:lnTo>
                    <a:pt x="9508626" y="1601372"/>
                  </a:lnTo>
                  <a:lnTo>
                    <a:pt x="9488222" y="1556802"/>
                  </a:lnTo>
                  <a:lnTo>
                    <a:pt x="9467395" y="1512469"/>
                  </a:lnTo>
                  <a:lnTo>
                    <a:pt x="9446146" y="1468376"/>
                  </a:lnTo>
                  <a:lnTo>
                    <a:pt x="9424480" y="1424525"/>
                  </a:lnTo>
                  <a:lnTo>
                    <a:pt x="9402397" y="1380918"/>
                  </a:lnTo>
                  <a:lnTo>
                    <a:pt x="9379901" y="1337559"/>
                  </a:lnTo>
                  <a:lnTo>
                    <a:pt x="9356994" y="1294450"/>
                  </a:lnTo>
                  <a:lnTo>
                    <a:pt x="9333680" y="1251593"/>
                  </a:lnTo>
                  <a:lnTo>
                    <a:pt x="9309959" y="1208992"/>
                  </a:lnTo>
                  <a:lnTo>
                    <a:pt x="9285836" y="1166648"/>
                  </a:lnTo>
                  <a:lnTo>
                    <a:pt x="9261313" y="1124565"/>
                  </a:lnTo>
                  <a:lnTo>
                    <a:pt x="9236392" y="1082745"/>
                  </a:lnTo>
                  <a:lnTo>
                    <a:pt x="9211076" y="1041190"/>
                  </a:lnTo>
                  <a:lnTo>
                    <a:pt x="9185368" y="999904"/>
                  </a:lnTo>
                  <a:lnTo>
                    <a:pt x="9159270" y="958888"/>
                  </a:lnTo>
                  <a:lnTo>
                    <a:pt x="9132784" y="918146"/>
                  </a:lnTo>
                  <a:lnTo>
                    <a:pt x="9105914" y="877679"/>
                  </a:lnTo>
                  <a:lnTo>
                    <a:pt x="9078662" y="837491"/>
                  </a:lnTo>
                  <a:lnTo>
                    <a:pt x="9051030" y="797584"/>
                  </a:lnTo>
                  <a:lnTo>
                    <a:pt x="9023021" y="757961"/>
                  </a:lnTo>
                  <a:lnTo>
                    <a:pt x="8994639" y="718625"/>
                  </a:lnTo>
                  <a:lnTo>
                    <a:pt x="8965884" y="679577"/>
                  </a:lnTo>
                  <a:lnTo>
                    <a:pt x="8936760" y="640821"/>
                  </a:lnTo>
                  <a:lnTo>
                    <a:pt x="8907270" y="602359"/>
                  </a:lnTo>
                  <a:lnTo>
                    <a:pt x="8877416" y="564194"/>
                  </a:lnTo>
                  <a:lnTo>
                    <a:pt x="8847201" y="526328"/>
                  </a:lnTo>
                  <a:lnTo>
                    <a:pt x="8816626" y="488764"/>
                  </a:lnTo>
                  <a:lnTo>
                    <a:pt x="8785696" y="451504"/>
                  </a:lnTo>
                  <a:lnTo>
                    <a:pt x="8754412" y="414552"/>
                  </a:lnTo>
                  <a:lnTo>
                    <a:pt x="8722778" y="377909"/>
                  </a:lnTo>
                  <a:lnTo>
                    <a:pt x="8690795" y="341579"/>
                  </a:lnTo>
                  <a:lnTo>
                    <a:pt x="8658466" y="305564"/>
                  </a:lnTo>
                  <a:lnTo>
                    <a:pt x="8625794" y="269866"/>
                  </a:lnTo>
                  <a:lnTo>
                    <a:pt x="8592782" y="234488"/>
                  </a:lnTo>
                  <a:lnTo>
                    <a:pt x="8559432" y="199433"/>
                  </a:lnTo>
                  <a:lnTo>
                    <a:pt x="8525746" y="164703"/>
                  </a:lnTo>
                  <a:lnTo>
                    <a:pt x="8491728" y="130301"/>
                  </a:lnTo>
                  <a:lnTo>
                    <a:pt x="83552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41861" y="1950426"/>
            <a:ext cx="3129280" cy="15621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30504" marR="224154" algn="ctr">
              <a:lnSpc>
                <a:spcPts val="3890"/>
              </a:lnSpc>
              <a:spcBef>
                <a:spcPts val="585"/>
              </a:spcBef>
              <a:tabLst>
                <a:tab pos="2111375" algn="l"/>
              </a:tabLst>
            </a:pPr>
            <a:r>
              <a:rPr sz="3600" dirty="0"/>
              <a:t>Code</a:t>
            </a:r>
            <a:r>
              <a:rPr sz="3600" spc="-15" dirty="0"/>
              <a:t> </a:t>
            </a:r>
            <a:r>
              <a:rPr sz="3600" dirty="0"/>
              <a:t>of</a:t>
            </a:r>
            <a:r>
              <a:rPr sz="3600" spc="-15" dirty="0"/>
              <a:t> </a:t>
            </a:r>
            <a:r>
              <a:rPr sz="3600" spc="-10" dirty="0"/>
              <a:t>Ethics VOLUME</a:t>
            </a:r>
            <a:r>
              <a:rPr sz="3600" dirty="0"/>
              <a:t>	-</a:t>
            </a:r>
            <a:r>
              <a:rPr sz="3600" spc="-10" dirty="0"/>
              <a:t> </a:t>
            </a:r>
            <a:r>
              <a:rPr sz="3600" spc="-25" dirty="0"/>
              <a:t>II</a:t>
            </a:r>
            <a:endParaRPr sz="3600" dirty="0"/>
          </a:p>
          <a:p>
            <a:pPr algn="ctr">
              <a:lnSpc>
                <a:spcPts val="3829"/>
              </a:lnSpc>
            </a:pPr>
            <a:r>
              <a:rPr sz="3600" dirty="0"/>
              <a:t>(Domestic</a:t>
            </a:r>
            <a:r>
              <a:rPr sz="3600" spc="-35" dirty="0"/>
              <a:t> </a:t>
            </a:r>
            <a:r>
              <a:rPr sz="3600" spc="-20" dirty="0"/>
              <a:t>Laws)</a:t>
            </a:r>
            <a:endParaRPr sz="3600" dirty="0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34CF43B3-982E-6220-A736-FAEB25B8B7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70417"/>
              </p:ext>
            </p:extLst>
          </p:nvPr>
        </p:nvGraphicFramePr>
        <p:xfrm>
          <a:off x="4351383" y="1241864"/>
          <a:ext cx="6553324" cy="3933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2751582"/>
            <a:ext cx="358902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rgbClr val="00B0F0"/>
                </a:solidFill>
                <a:latin typeface="Calibri"/>
                <a:cs typeface="Calibri"/>
              </a:rPr>
              <a:t>Key</a:t>
            </a:r>
            <a:r>
              <a:rPr sz="3600" spc="-10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B0F0"/>
                </a:solidFill>
                <a:latin typeface="Calibri"/>
                <a:cs typeface="Calibri"/>
              </a:rPr>
              <a:t>Requirements </a:t>
            </a:r>
            <a:r>
              <a:rPr sz="3600" dirty="0">
                <a:solidFill>
                  <a:srgbClr val="00B0F0"/>
                </a:solidFill>
                <a:latin typeface="Calibri"/>
                <a:cs typeface="Calibri"/>
              </a:rPr>
              <a:t>for</a:t>
            </a:r>
            <a:r>
              <a:rPr sz="3600" spc="-9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600" spc="-80" dirty="0">
                <a:solidFill>
                  <a:srgbClr val="00B0F0"/>
                </a:solidFill>
                <a:latin typeface="Calibri"/>
                <a:cs typeface="Calibri"/>
              </a:rPr>
              <a:t>PA</a:t>
            </a:r>
            <a:r>
              <a:rPr sz="3600" spc="-9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B0F0"/>
                </a:solidFill>
                <a:latin typeface="Calibri"/>
                <a:cs typeface="Calibri"/>
              </a:rPr>
              <a:t>(Volume</a:t>
            </a:r>
            <a:r>
              <a:rPr sz="3600" spc="-11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B0F0"/>
                </a:solidFill>
                <a:latin typeface="Calibri"/>
                <a:cs typeface="Calibri"/>
              </a:rPr>
              <a:t>–</a:t>
            </a:r>
            <a:r>
              <a:rPr sz="3600" spc="-10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00B0F0"/>
                </a:solidFill>
                <a:latin typeface="Calibri"/>
                <a:cs typeface="Calibri"/>
              </a:rPr>
              <a:t>2)</a:t>
            </a:r>
            <a:endParaRPr sz="3600" dirty="0">
              <a:solidFill>
                <a:srgbClr val="00B0F0"/>
              </a:solidFill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93208" y="621791"/>
            <a:ext cx="6263640" cy="759460"/>
            <a:chOff x="5093208" y="621791"/>
            <a:chExt cx="6263640" cy="759460"/>
          </a:xfrm>
        </p:grpSpPr>
        <p:sp>
          <p:nvSpPr>
            <p:cNvPr id="4" name="object 4"/>
            <p:cNvSpPr/>
            <p:nvPr/>
          </p:nvSpPr>
          <p:spPr>
            <a:xfrm>
              <a:off x="5093208" y="621791"/>
              <a:ext cx="6263640" cy="759460"/>
            </a:xfrm>
            <a:custGeom>
              <a:avLst/>
              <a:gdLst/>
              <a:ahLst/>
              <a:cxnLst/>
              <a:rect l="l" t="t" r="r" b="b"/>
              <a:pathLst>
                <a:path w="6263640" h="759460">
                  <a:moveTo>
                    <a:pt x="6187694" y="0"/>
                  </a:moveTo>
                  <a:lnTo>
                    <a:pt x="75945" y="0"/>
                  </a:lnTo>
                  <a:lnTo>
                    <a:pt x="46398" y="5972"/>
                  </a:lnTo>
                  <a:lnTo>
                    <a:pt x="22256" y="22256"/>
                  </a:lnTo>
                  <a:lnTo>
                    <a:pt x="5972" y="46398"/>
                  </a:lnTo>
                  <a:lnTo>
                    <a:pt x="0" y="75946"/>
                  </a:lnTo>
                  <a:lnTo>
                    <a:pt x="0" y="683006"/>
                  </a:lnTo>
                  <a:lnTo>
                    <a:pt x="5972" y="712553"/>
                  </a:lnTo>
                  <a:lnTo>
                    <a:pt x="22256" y="736695"/>
                  </a:lnTo>
                  <a:lnTo>
                    <a:pt x="46398" y="752979"/>
                  </a:lnTo>
                  <a:lnTo>
                    <a:pt x="75945" y="758952"/>
                  </a:lnTo>
                  <a:lnTo>
                    <a:pt x="6187694" y="758952"/>
                  </a:lnTo>
                  <a:lnTo>
                    <a:pt x="6217241" y="752979"/>
                  </a:lnTo>
                  <a:lnTo>
                    <a:pt x="6241383" y="736695"/>
                  </a:lnTo>
                  <a:lnTo>
                    <a:pt x="6257667" y="712553"/>
                  </a:lnTo>
                  <a:lnTo>
                    <a:pt x="6263640" y="683006"/>
                  </a:lnTo>
                  <a:lnTo>
                    <a:pt x="6263640" y="75946"/>
                  </a:lnTo>
                  <a:lnTo>
                    <a:pt x="6257667" y="46398"/>
                  </a:lnTo>
                  <a:lnTo>
                    <a:pt x="6241383" y="22256"/>
                  </a:lnTo>
                  <a:lnTo>
                    <a:pt x="6217241" y="5972"/>
                  </a:lnTo>
                  <a:lnTo>
                    <a:pt x="6187694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7307" y="1016874"/>
              <a:ext cx="110874" cy="11156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6" name="object 6"/>
            <p:cNvSpPr/>
            <p:nvPr/>
          </p:nvSpPr>
          <p:spPr>
            <a:xfrm>
              <a:off x="5394972" y="1010552"/>
              <a:ext cx="274955" cy="137795"/>
            </a:xfrm>
            <a:custGeom>
              <a:avLst/>
              <a:gdLst/>
              <a:ahLst/>
              <a:cxnLst/>
              <a:rect l="l" t="t" r="r" b="b"/>
              <a:pathLst>
                <a:path w="274954" h="137794">
                  <a:moveTo>
                    <a:pt x="143066" y="0"/>
                  </a:moveTo>
                  <a:lnTo>
                    <a:pt x="125738" y="333"/>
                  </a:lnTo>
                  <a:lnTo>
                    <a:pt x="120043" y="946"/>
                  </a:lnTo>
                  <a:lnTo>
                    <a:pt x="120043" y="94614"/>
                  </a:lnTo>
                  <a:lnTo>
                    <a:pt x="81029" y="8601"/>
                  </a:lnTo>
                  <a:lnTo>
                    <a:pt x="68002" y="12710"/>
                  </a:lnTo>
                  <a:lnTo>
                    <a:pt x="55686" y="17565"/>
                  </a:lnTo>
                  <a:lnTo>
                    <a:pt x="43683" y="23153"/>
                  </a:lnTo>
                  <a:lnTo>
                    <a:pt x="32025" y="29459"/>
                  </a:lnTo>
                  <a:lnTo>
                    <a:pt x="41114" y="38705"/>
                  </a:lnTo>
                  <a:lnTo>
                    <a:pt x="26323" y="53639"/>
                  </a:lnTo>
                  <a:lnTo>
                    <a:pt x="22944" y="55069"/>
                  </a:lnTo>
                  <a:lnTo>
                    <a:pt x="18392" y="55048"/>
                  </a:lnTo>
                  <a:lnTo>
                    <a:pt x="15305" y="58144"/>
                  </a:lnTo>
                  <a:lnTo>
                    <a:pt x="62787" y="105519"/>
                  </a:lnTo>
                  <a:lnTo>
                    <a:pt x="62997" y="115321"/>
                  </a:lnTo>
                  <a:lnTo>
                    <a:pt x="51204" y="127668"/>
                  </a:lnTo>
                  <a:lnTo>
                    <a:pt x="41432" y="127879"/>
                  </a:lnTo>
                  <a:lnTo>
                    <a:pt x="0" y="86399"/>
                  </a:lnTo>
                  <a:lnTo>
                    <a:pt x="0" y="137620"/>
                  </a:lnTo>
                  <a:lnTo>
                    <a:pt x="274385" y="137620"/>
                  </a:lnTo>
                  <a:lnTo>
                    <a:pt x="274385" y="68810"/>
                  </a:lnTo>
                  <a:lnTo>
                    <a:pt x="273336" y="60899"/>
                  </a:lnTo>
                  <a:lnTo>
                    <a:pt x="245634" y="30615"/>
                  </a:lnTo>
                  <a:lnTo>
                    <a:pt x="193356" y="8601"/>
                  </a:lnTo>
                  <a:lnTo>
                    <a:pt x="154341" y="94614"/>
                  </a:lnTo>
                  <a:lnTo>
                    <a:pt x="154341" y="817"/>
                  </a:lnTo>
                  <a:lnTo>
                    <a:pt x="143066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4168" y="830539"/>
              <a:ext cx="200083" cy="16340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8" name="object 8"/>
          <p:cNvSpPr txBox="1"/>
          <p:nvPr/>
        </p:nvSpPr>
        <p:spPr>
          <a:xfrm>
            <a:off x="6037834" y="683767"/>
            <a:ext cx="5006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latin typeface="Calibri"/>
                <a:cs typeface="Calibri"/>
              </a:rPr>
              <a:t>Compliance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with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Accounting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&amp;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Auditing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Standards,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037834" y="977595"/>
            <a:ext cx="51250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0" dirty="0">
                <a:latin typeface="Calibri"/>
                <a:cs typeface="Calibri"/>
              </a:rPr>
              <a:t>Guidance</a:t>
            </a:r>
            <a:r>
              <a:rPr sz="1900" b="0" spc="-55" dirty="0">
                <a:latin typeface="Calibri"/>
                <a:cs typeface="Calibri"/>
              </a:rPr>
              <a:t> </a:t>
            </a:r>
            <a:r>
              <a:rPr sz="1900" b="0" dirty="0">
                <a:latin typeface="Calibri"/>
                <a:cs typeface="Calibri"/>
              </a:rPr>
              <a:t>notes</a:t>
            </a:r>
            <a:r>
              <a:rPr sz="1900" b="0" spc="-40" dirty="0">
                <a:latin typeface="Calibri"/>
                <a:cs typeface="Calibri"/>
              </a:rPr>
              <a:t> </a:t>
            </a:r>
            <a:r>
              <a:rPr sz="1900" b="0" dirty="0">
                <a:latin typeface="Calibri"/>
                <a:cs typeface="Calibri"/>
              </a:rPr>
              <a:t>and</a:t>
            </a:r>
            <a:r>
              <a:rPr sz="1900" b="0" spc="-55" dirty="0">
                <a:latin typeface="Calibri"/>
                <a:cs typeface="Calibri"/>
              </a:rPr>
              <a:t> </a:t>
            </a:r>
            <a:r>
              <a:rPr sz="1900" b="0" dirty="0">
                <a:latin typeface="Calibri"/>
                <a:cs typeface="Calibri"/>
              </a:rPr>
              <a:t>other</a:t>
            </a:r>
            <a:r>
              <a:rPr sz="1900" b="0" spc="-50" dirty="0">
                <a:latin typeface="Calibri"/>
                <a:cs typeface="Calibri"/>
              </a:rPr>
              <a:t> </a:t>
            </a:r>
            <a:r>
              <a:rPr sz="1900" b="0" spc="-10" dirty="0">
                <a:latin typeface="Calibri"/>
                <a:cs typeface="Calibri"/>
              </a:rPr>
              <a:t>documents</a:t>
            </a:r>
            <a:r>
              <a:rPr sz="1900" b="0" spc="-45" dirty="0">
                <a:latin typeface="Calibri"/>
                <a:cs typeface="Calibri"/>
              </a:rPr>
              <a:t> </a:t>
            </a:r>
            <a:r>
              <a:rPr sz="1900" b="0" dirty="0">
                <a:latin typeface="Calibri"/>
                <a:cs typeface="Calibri"/>
              </a:rPr>
              <a:t>issued</a:t>
            </a:r>
            <a:r>
              <a:rPr sz="1900" b="0" spc="-55" dirty="0">
                <a:latin typeface="Calibri"/>
                <a:cs typeface="Calibri"/>
              </a:rPr>
              <a:t> </a:t>
            </a:r>
            <a:r>
              <a:rPr sz="1900" b="0" dirty="0">
                <a:latin typeface="Calibri"/>
                <a:cs typeface="Calibri"/>
              </a:rPr>
              <a:t>by</a:t>
            </a:r>
            <a:r>
              <a:rPr sz="1900" b="0" spc="-50" dirty="0">
                <a:latin typeface="Calibri"/>
                <a:cs typeface="Calibri"/>
              </a:rPr>
              <a:t> </a:t>
            </a:r>
            <a:r>
              <a:rPr sz="1900" b="0" spc="-20" dirty="0">
                <a:latin typeface="Calibri"/>
                <a:cs typeface="Calibri"/>
              </a:rPr>
              <a:t>ICAI</a:t>
            </a:r>
            <a:endParaRPr sz="19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93208" y="1571244"/>
            <a:ext cx="6263640" cy="757555"/>
            <a:chOff x="5093208" y="1571244"/>
            <a:chExt cx="6263640" cy="757555"/>
          </a:xfrm>
        </p:grpSpPr>
        <p:sp>
          <p:nvSpPr>
            <p:cNvPr id="11" name="object 11"/>
            <p:cNvSpPr/>
            <p:nvPr/>
          </p:nvSpPr>
          <p:spPr>
            <a:xfrm>
              <a:off x="5093208" y="1571244"/>
              <a:ext cx="6263640" cy="757555"/>
            </a:xfrm>
            <a:custGeom>
              <a:avLst/>
              <a:gdLst/>
              <a:ahLst/>
              <a:cxnLst/>
              <a:rect l="l" t="t" r="r" b="b"/>
              <a:pathLst>
                <a:path w="6263640" h="757555">
                  <a:moveTo>
                    <a:pt x="6187947" y="0"/>
                  </a:moveTo>
                  <a:lnTo>
                    <a:pt x="75691" y="0"/>
                  </a:lnTo>
                  <a:lnTo>
                    <a:pt x="46237" y="5951"/>
                  </a:lnTo>
                  <a:lnTo>
                    <a:pt x="22177" y="22177"/>
                  </a:lnTo>
                  <a:lnTo>
                    <a:pt x="5951" y="46237"/>
                  </a:lnTo>
                  <a:lnTo>
                    <a:pt x="0" y="75691"/>
                  </a:lnTo>
                  <a:lnTo>
                    <a:pt x="0" y="681735"/>
                  </a:lnTo>
                  <a:lnTo>
                    <a:pt x="5951" y="711190"/>
                  </a:lnTo>
                  <a:lnTo>
                    <a:pt x="22177" y="735250"/>
                  </a:lnTo>
                  <a:lnTo>
                    <a:pt x="46237" y="751476"/>
                  </a:lnTo>
                  <a:lnTo>
                    <a:pt x="75691" y="757427"/>
                  </a:lnTo>
                  <a:lnTo>
                    <a:pt x="6187947" y="757427"/>
                  </a:lnTo>
                  <a:lnTo>
                    <a:pt x="6217402" y="751476"/>
                  </a:lnTo>
                  <a:lnTo>
                    <a:pt x="6241462" y="735250"/>
                  </a:lnTo>
                  <a:lnTo>
                    <a:pt x="6257688" y="711190"/>
                  </a:lnTo>
                  <a:lnTo>
                    <a:pt x="6263640" y="681735"/>
                  </a:lnTo>
                  <a:lnTo>
                    <a:pt x="6263640" y="75691"/>
                  </a:lnTo>
                  <a:lnTo>
                    <a:pt x="6257688" y="46237"/>
                  </a:lnTo>
                  <a:lnTo>
                    <a:pt x="6241462" y="22177"/>
                  </a:lnTo>
                  <a:lnTo>
                    <a:pt x="6217402" y="5951"/>
                  </a:lnTo>
                  <a:lnTo>
                    <a:pt x="6187947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99252" y="1779638"/>
              <a:ext cx="266065" cy="342900"/>
            </a:xfrm>
            <a:custGeom>
              <a:avLst/>
              <a:gdLst/>
              <a:ahLst/>
              <a:cxnLst/>
              <a:rect l="l" t="t" r="r" b="b"/>
              <a:pathLst>
                <a:path w="266064" h="342900">
                  <a:moveTo>
                    <a:pt x="114896" y="259283"/>
                  </a:moveTo>
                  <a:lnTo>
                    <a:pt x="102895" y="247281"/>
                  </a:lnTo>
                  <a:lnTo>
                    <a:pt x="74599" y="275564"/>
                  </a:lnTo>
                  <a:lnTo>
                    <a:pt x="63449" y="264414"/>
                  </a:lnTo>
                  <a:lnTo>
                    <a:pt x="51447" y="276415"/>
                  </a:lnTo>
                  <a:lnTo>
                    <a:pt x="74599" y="299554"/>
                  </a:lnTo>
                  <a:lnTo>
                    <a:pt x="114896" y="259283"/>
                  </a:lnTo>
                  <a:close/>
                </a:path>
                <a:path w="266064" h="342900">
                  <a:moveTo>
                    <a:pt x="114896" y="191579"/>
                  </a:moveTo>
                  <a:lnTo>
                    <a:pt x="102895" y="179578"/>
                  </a:lnTo>
                  <a:lnTo>
                    <a:pt x="74599" y="207860"/>
                  </a:lnTo>
                  <a:lnTo>
                    <a:pt x="63449" y="196723"/>
                  </a:lnTo>
                  <a:lnTo>
                    <a:pt x="51447" y="208711"/>
                  </a:lnTo>
                  <a:lnTo>
                    <a:pt x="74599" y="231851"/>
                  </a:lnTo>
                  <a:lnTo>
                    <a:pt x="114896" y="191579"/>
                  </a:lnTo>
                  <a:close/>
                </a:path>
                <a:path w="266064" h="342900">
                  <a:moveTo>
                    <a:pt x="114896" y="123012"/>
                  </a:moveTo>
                  <a:lnTo>
                    <a:pt x="102895" y="111023"/>
                  </a:lnTo>
                  <a:lnTo>
                    <a:pt x="74599" y="139306"/>
                  </a:lnTo>
                  <a:lnTo>
                    <a:pt x="63449" y="128155"/>
                  </a:lnTo>
                  <a:lnTo>
                    <a:pt x="51447" y="140157"/>
                  </a:lnTo>
                  <a:lnTo>
                    <a:pt x="74599" y="163296"/>
                  </a:lnTo>
                  <a:lnTo>
                    <a:pt x="114896" y="123012"/>
                  </a:lnTo>
                  <a:close/>
                </a:path>
                <a:path w="266064" h="342900">
                  <a:moveTo>
                    <a:pt x="114896" y="54457"/>
                  </a:moveTo>
                  <a:lnTo>
                    <a:pt x="102895" y="42456"/>
                  </a:lnTo>
                  <a:lnTo>
                    <a:pt x="74599" y="70739"/>
                  </a:lnTo>
                  <a:lnTo>
                    <a:pt x="63449" y="59601"/>
                  </a:lnTo>
                  <a:lnTo>
                    <a:pt x="51447" y="71602"/>
                  </a:lnTo>
                  <a:lnTo>
                    <a:pt x="74599" y="94742"/>
                  </a:lnTo>
                  <a:lnTo>
                    <a:pt x="114896" y="54457"/>
                  </a:lnTo>
                  <a:close/>
                </a:path>
                <a:path w="266064" h="342900">
                  <a:moveTo>
                    <a:pt x="214363" y="269557"/>
                  </a:moveTo>
                  <a:lnTo>
                    <a:pt x="141478" y="269557"/>
                  </a:lnTo>
                  <a:lnTo>
                    <a:pt x="141478" y="286702"/>
                  </a:lnTo>
                  <a:lnTo>
                    <a:pt x="214363" y="286702"/>
                  </a:lnTo>
                  <a:lnTo>
                    <a:pt x="214363" y="269557"/>
                  </a:lnTo>
                  <a:close/>
                </a:path>
                <a:path w="266064" h="342900">
                  <a:moveTo>
                    <a:pt x="214363" y="201002"/>
                  </a:moveTo>
                  <a:lnTo>
                    <a:pt x="141478" y="201002"/>
                  </a:lnTo>
                  <a:lnTo>
                    <a:pt x="141478" y="218147"/>
                  </a:lnTo>
                  <a:lnTo>
                    <a:pt x="214363" y="218147"/>
                  </a:lnTo>
                  <a:lnTo>
                    <a:pt x="214363" y="201002"/>
                  </a:lnTo>
                  <a:close/>
                </a:path>
                <a:path w="266064" h="342900">
                  <a:moveTo>
                    <a:pt x="214363" y="132448"/>
                  </a:moveTo>
                  <a:lnTo>
                    <a:pt x="141478" y="132448"/>
                  </a:lnTo>
                  <a:lnTo>
                    <a:pt x="141478" y="149580"/>
                  </a:lnTo>
                  <a:lnTo>
                    <a:pt x="214363" y="149580"/>
                  </a:lnTo>
                  <a:lnTo>
                    <a:pt x="214363" y="132448"/>
                  </a:lnTo>
                  <a:close/>
                </a:path>
                <a:path w="266064" h="342900">
                  <a:moveTo>
                    <a:pt x="214363" y="63881"/>
                  </a:moveTo>
                  <a:lnTo>
                    <a:pt x="141478" y="63881"/>
                  </a:lnTo>
                  <a:lnTo>
                    <a:pt x="141478" y="81026"/>
                  </a:lnTo>
                  <a:lnTo>
                    <a:pt x="214363" y="81026"/>
                  </a:lnTo>
                  <a:lnTo>
                    <a:pt x="214363" y="63881"/>
                  </a:lnTo>
                  <a:close/>
                </a:path>
                <a:path w="266064" h="342900">
                  <a:moveTo>
                    <a:pt x="265811" y="0"/>
                  </a:moveTo>
                  <a:lnTo>
                    <a:pt x="240093" y="0"/>
                  </a:lnTo>
                  <a:lnTo>
                    <a:pt x="240093" y="25387"/>
                  </a:lnTo>
                  <a:lnTo>
                    <a:pt x="240093" y="316141"/>
                  </a:lnTo>
                  <a:lnTo>
                    <a:pt x="25730" y="316141"/>
                  </a:lnTo>
                  <a:lnTo>
                    <a:pt x="25730" y="25387"/>
                  </a:lnTo>
                  <a:lnTo>
                    <a:pt x="240093" y="25387"/>
                  </a:lnTo>
                  <a:lnTo>
                    <a:pt x="240093" y="0"/>
                  </a:lnTo>
                  <a:lnTo>
                    <a:pt x="0" y="0"/>
                  </a:lnTo>
                  <a:lnTo>
                    <a:pt x="0" y="25387"/>
                  </a:lnTo>
                  <a:lnTo>
                    <a:pt x="0" y="316141"/>
                  </a:lnTo>
                  <a:lnTo>
                    <a:pt x="0" y="342798"/>
                  </a:lnTo>
                  <a:lnTo>
                    <a:pt x="265811" y="342798"/>
                  </a:lnTo>
                  <a:lnTo>
                    <a:pt x="265811" y="316699"/>
                  </a:lnTo>
                  <a:lnTo>
                    <a:pt x="265811" y="316141"/>
                  </a:lnTo>
                  <a:lnTo>
                    <a:pt x="265811" y="25387"/>
                  </a:lnTo>
                  <a:lnTo>
                    <a:pt x="265811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093208" y="2519172"/>
            <a:ext cx="6263640" cy="759460"/>
            <a:chOff x="5093208" y="2519172"/>
            <a:chExt cx="6263640" cy="759460"/>
          </a:xfrm>
        </p:grpSpPr>
        <p:sp>
          <p:nvSpPr>
            <p:cNvPr id="14" name="object 14"/>
            <p:cNvSpPr/>
            <p:nvPr/>
          </p:nvSpPr>
          <p:spPr>
            <a:xfrm>
              <a:off x="5093208" y="2519172"/>
              <a:ext cx="6263640" cy="759460"/>
            </a:xfrm>
            <a:custGeom>
              <a:avLst/>
              <a:gdLst/>
              <a:ahLst/>
              <a:cxnLst/>
              <a:rect l="l" t="t" r="r" b="b"/>
              <a:pathLst>
                <a:path w="6263640" h="759460">
                  <a:moveTo>
                    <a:pt x="6187694" y="0"/>
                  </a:moveTo>
                  <a:lnTo>
                    <a:pt x="75945" y="0"/>
                  </a:lnTo>
                  <a:lnTo>
                    <a:pt x="46398" y="5972"/>
                  </a:lnTo>
                  <a:lnTo>
                    <a:pt x="22256" y="22256"/>
                  </a:lnTo>
                  <a:lnTo>
                    <a:pt x="5972" y="46398"/>
                  </a:lnTo>
                  <a:lnTo>
                    <a:pt x="0" y="75945"/>
                  </a:lnTo>
                  <a:lnTo>
                    <a:pt x="0" y="683005"/>
                  </a:lnTo>
                  <a:lnTo>
                    <a:pt x="5972" y="712553"/>
                  </a:lnTo>
                  <a:lnTo>
                    <a:pt x="22256" y="736695"/>
                  </a:lnTo>
                  <a:lnTo>
                    <a:pt x="46398" y="752979"/>
                  </a:lnTo>
                  <a:lnTo>
                    <a:pt x="75945" y="758951"/>
                  </a:lnTo>
                  <a:lnTo>
                    <a:pt x="6187694" y="758951"/>
                  </a:lnTo>
                  <a:lnTo>
                    <a:pt x="6217241" y="752979"/>
                  </a:lnTo>
                  <a:lnTo>
                    <a:pt x="6241383" y="736695"/>
                  </a:lnTo>
                  <a:lnTo>
                    <a:pt x="6257667" y="712553"/>
                  </a:lnTo>
                  <a:lnTo>
                    <a:pt x="6263640" y="683005"/>
                  </a:lnTo>
                  <a:lnTo>
                    <a:pt x="6263640" y="75945"/>
                  </a:lnTo>
                  <a:lnTo>
                    <a:pt x="6257667" y="46398"/>
                  </a:lnTo>
                  <a:lnTo>
                    <a:pt x="6241383" y="22256"/>
                  </a:lnTo>
                  <a:lnTo>
                    <a:pt x="6217241" y="5972"/>
                  </a:lnTo>
                  <a:lnTo>
                    <a:pt x="6187694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12121" y="2727294"/>
              <a:ext cx="240665" cy="344170"/>
            </a:xfrm>
            <a:custGeom>
              <a:avLst/>
              <a:gdLst/>
              <a:ahLst/>
              <a:cxnLst/>
              <a:rect l="l" t="t" r="r" b="b"/>
              <a:pathLst>
                <a:path w="240664" h="344169">
                  <a:moveTo>
                    <a:pt x="232370" y="0"/>
                  </a:moveTo>
                  <a:lnTo>
                    <a:pt x="7717" y="0"/>
                  </a:lnTo>
                  <a:lnTo>
                    <a:pt x="0" y="7741"/>
                  </a:lnTo>
                  <a:lnTo>
                    <a:pt x="0" y="336321"/>
                  </a:lnTo>
                  <a:lnTo>
                    <a:pt x="7717" y="344062"/>
                  </a:lnTo>
                  <a:lnTo>
                    <a:pt x="232370" y="344062"/>
                  </a:lnTo>
                  <a:lnTo>
                    <a:pt x="240087" y="336321"/>
                  </a:lnTo>
                  <a:lnTo>
                    <a:pt x="240087" y="301056"/>
                  </a:lnTo>
                  <a:lnTo>
                    <a:pt x="42873" y="301056"/>
                  </a:lnTo>
                  <a:lnTo>
                    <a:pt x="42872" y="275252"/>
                  </a:lnTo>
                  <a:lnTo>
                    <a:pt x="240087" y="275252"/>
                  </a:lnTo>
                  <a:lnTo>
                    <a:pt x="240087" y="258049"/>
                  </a:lnTo>
                  <a:lnTo>
                    <a:pt x="42872" y="258049"/>
                  </a:lnTo>
                  <a:lnTo>
                    <a:pt x="42872" y="232245"/>
                  </a:lnTo>
                  <a:lnTo>
                    <a:pt x="240087" y="232245"/>
                  </a:lnTo>
                  <a:lnTo>
                    <a:pt x="240087" y="215043"/>
                  </a:lnTo>
                  <a:lnTo>
                    <a:pt x="42872" y="215043"/>
                  </a:lnTo>
                  <a:lnTo>
                    <a:pt x="42872" y="189239"/>
                  </a:lnTo>
                  <a:lnTo>
                    <a:pt x="240087" y="189239"/>
                  </a:lnTo>
                  <a:lnTo>
                    <a:pt x="240087" y="172036"/>
                  </a:lnTo>
                  <a:lnTo>
                    <a:pt x="42872" y="172036"/>
                  </a:lnTo>
                  <a:lnTo>
                    <a:pt x="42872" y="146232"/>
                  </a:lnTo>
                  <a:lnTo>
                    <a:pt x="240087" y="146232"/>
                  </a:lnTo>
                  <a:lnTo>
                    <a:pt x="240087" y="111827"/>
                  </a:lnTo>
                  <a:lnTo>
                    <a:pt x="42872" y="111827"/>
                  </a:lnTo>
                  <a:lnTo>
                    <a:pt x="42872" y="43017"/>
                  </a:lnTo>
                  <a:lnTo>
                    <a:pt x="240087" y="43017"/>
                  </a:lnTo>
                  <a:lnTo>
                    <a:pt x="240087" y="7741"/>
                  </a:lnTo>
                  <a:lnTo>
                    <a:pt x="232370" y="0"/>
                  </a:lnTo>
                  <a:close/>
                </a:path>
                <a:path w="240664" h="344169">
                  <a:moveTo>
                    <a:pt x="128618" y="275252"/>
                  </a:moveTo>
                  <a:lnTo>
                    <a:pt x="111469" y="275252"/>
                  </a:lnTo>
                  <a:lnTo>
                    <a:pt x="111469" y="301056"/>
                  </a:lnTo>
                  <a:lnTo>
                    <a:pt x="128618" y="301056"/>
                  </a:lnTo>
                  <a:lnTo>
                    <a:pt x="128618" y="275252"/>
                  </a:lnTo>
                  <a:close/>
                </a:path>
                <a:path w="240664" h="344169">
                  <a:moveTo>
                    <a:pt x="171491" y="275252"/>
                  </a:moveTo>
                  <a:lnTo>
                    <a:pt x="154342" y="275252"/>
                  </a:lnTo>
                  <a:lnTo>
                    <a:pt x="154342" y="301056"/>
                  </a:lnTo>
                  <a:lnTo>
                    <a:pt x="171491" y="301056"/>
                  </a:lnTo>
                  <a:lnTo>
                    <a:pt x="171491" y="275252"/>
                  </a:lnTo>
                  <a:close/>
                </a:path>
                <a:path w="240664" h="344169">
                  <a:moveTo>
                    <a:pt x="240087" y="275252"/>
                  </a:moveTo>
                  <a:lnTo>
                    <a:pt x="197214" y="275252"/>
                  </a:lnTo>
                  <a:lnTo>
                    <a:pt x="197214" y="301056"/>
                  </a:lnTo>
                  <a:lnTo>
                    <a:pt x="240087" y="301056"/>
                  </a:lnTo>
                  <a:lnTo>
                    <a:pt x="240087" y="275252"/>
                  </a:lnTo>
                  <a:close/>
                </a:path>
                <a:path w="240664" h="344169">
                  <a:moveTo>
                    <a:pt x="85745" y="232245"/>
                  </a:moveTo>
                  <a:lnTo>
                    <a:pt x="68596" y="232245"/>
                  </a:lnTo>
                  <a:lnTo>
                    <a:pt x="68596" y="258049"/>
                  </a:lnTo>
                  <a:lnTo>
                    <a:pt x="85745" y="258049"/>
                  </a:lnTo>
                  <a:lnTo>
                    <a:pt x="85745" y="232245"/>
                  </a:lnTo>
                  <a:close/>
                </a:path>
                <a:path w="240664" h="344169">
                  <a:moveTo>
                    <a:pt x="128618" y="232245"/>
                  </a:moveTo>
                  <a:lnTo>
                    <a:pt x="111469" y="232245"/>
                  </a:lnTo>
                  <a:lnTo>
                    <a:pt x="111469" y="258049"/>
                  </a:lnTo>
                  <a:lnTo>
                    <a:pt x="128618" y="258049"/>
                  </a:lnTo>
                  <a:lnTo>
                    <a:pt x="128618" y="232245"/>
                  </a:lnTo>
                  <a:close/>
                </a:path>
                <a:path w="240664" h="344169">
                  <a:moveTo>
                    <a:pt x="171491" y="232245"/>
                  </a:moveTo>
                  <a:lnTo>
                    <a:pt x="154342" y="232245"/>
                  </a:lnTo>
                  <a:lnTo>
                    <a:pt x="154342" y="258049"/>
                  </a:lnTo>
                  <a:lnTo>
                    <a:pt x="171491" y="258049"/>
                  </a:lnTo>
                  <a:lnTo>
                    <a:pt x="171491" y="232245"/>
                  </a:lnTo>
                  <a:close/>
                </a:path>
                <a:path w="240664" h="344169">
                  <a:moveTo>
                    <a:pt x="240087" y="232245"/>
                  </a:moveTo>
                  <a:lnTo>
                    <a:pt x="197214" y="232245"/>
                  </a:lnTo>
                  <a:lnTo>
                    <a:pt x="197214" y="258049"/>
                  </a:lnTo>
                  <a:lnTo>
                    <a:pt x="240087" y="258049"/>
                  </a:lnTo>
                  <a:lnTo>
                    <a:pt x="240087" y="232245"/>
                  </a:lnTo>
                  <a:close/>
                </a:path>
                <a:path w="240664" h="344169">
                  <a:moveTo>
                    <a:pt x="85745" y="189239"/>
                  </a:moveTo>
                  <a:lnTo>
                    <a:pt x="68596" y="189239"/>
                  </a:lnTo>
                  <a:lnTo>
                    <a:pt x="68596" y="215043"/>
                  </a:lnTo>
                  <a:lnTo>
                    <a:pt x="85745" y="215043"/>
                  </a:lnTo>
                  <a:lnTo>
                    <a:pt x="85745" y="189239"/>
                  </a:lnTo>
                  <a:close/>
                </a:path>
                <a:path w="240664" h="344169">
                  <a:moveTo>
                    <a:pt x="128618" y="189239"/>
                  </a:moveTo>
                  <a:lnTo>
                    <a:pt x="111469" y="189239"/>
                  </a:lnTo>
                  <a:lnTo>
                    <a:pt x="111469" y="215043"/>
                  </a:lnTo>
                  <a:lnTo>
                    <a:pt x="128618" y="215043"/>
                  </a:lnTo>
                  <a:lnTo>
                    <a:pt x="128618" y="189239"/>
                  </a:lnTo>
                  <a:close/>
                </a:path>
                <a:path w="240664" h="344169">
                  <a:moveTo>
                    <a:pt x="171491" y="189239"/>
                  </a:moveTo>
                  <a:lnTo>
                    <a:pt x="154342" y="189239"/>
                  </a:lnTo>
                  <a:lnTo>
                    <a:pt x="154342" y="215043"/>
                  </a:lnTo>
                  <a:lnTo>
                    <a:pt x="171491" y="215043"/>
                  </a:lnTo>
                  <a:lnTo>
                    <a:pt x="171491" y="189239"/>
                  </a:lnTo>
                  <a:close/>
                </a:path>
                <a:path w="240664" h="344169">
                  <a:moveTo>
                    <a:pt x="240087" y="189239"/>
                  </a:moveTo>
                  <a:lnTo>
                    <a:pt x="197214" y="189239"/>
                  </a:lnTo>
                  <a:lnTo>
                    <a:pt x="197214" y="215043"/>
                  </a:lnTo>
                  <a:lnTo>
                    <a:pt x="240087" y="215043"/>
                  </a:lnTo>
                  <a:lnTo>
                    <a:pt x="240087" y="189239"/>
                  </a:lnTo>
                  <a:close/>
                </a:path>
                <a:path w="240664" h="344169">
                  <a:moveTo>
                    <a:pt x="85745" y="146232"/>
                  </a:moveTo>
                  <a:lnTo>
                    <a:pt x="68596" y="146232"/>
                  </a:lnTo>
                  <a:lnTo>
                    <a:pt x="68596" y="172036"/>
                  </a:lnTo>
                  <a:lnTo>
                    <a:pt x="85745" y="172036"/>
                  </a:lnTo>
                  <a:lnTo>
                    <a:pt x="85745" y="146232"/>
                  </a:lnTo>
                  <a:close/>
                </a:path>
                <a:path w="240664" h="344169">
                  <a:moveTo>
                    <a:pt x="128618" y="146232"/>
                  </a:moveTo>
                  <a:lnTo>
                    <a:pt x="111469" y="146232"/>
                  </a:lnTo>
                  <a:lnTo>
                    <a:pt x="111469" y="172036"/>
                  </a:lnTo>
                  <a:lnTo>
                    <a:pt x="128618" y="172036"/>
                  </a:lnTo>
                  <a:lnTo>
                    <a:pt x="128618" y="146232"/>
                  </a:lnTo>
                  <a:close/>
                </a:path>
                <a:path w="240664" h="344169">
                  <a:moveTo>
                    <a:pt x="171491" y="146232"/>
                  </a:moveTo>
                  <a:lnTo>
                    <a:pt x="154342" y="146232"/>
                  </a:lnTo>
                  <a:lnTo>
                    <a:pt x="154342" y="172036"/>
                  </a:lnTo>
                  <a:lnTo>
                    <a:pt x="171491" y="172036"/>
                  </a:lnTo>
                  <a:lnTo>
                    <a:pt x="171491" y="146232"/>
                  </a:lnTo>
                  <a:close/>
                </a:path>
                <a:path w="240664" h="344169">
                  <a:moveTo>
                    <a:pt x="240087" y="146232"/>
                  </a:moveTo>
                  <a:lnTo>
                    <a:pt x="197214" y="146232"/>
                  </a:lnTo>
                  <a:lnTo>
                    <a:pt x="197214" y="172036"/>
                  </a:lnTo>
                  <a:lnTo>
                    <a:pt x="240087" y="172036"/>
                  </a:lnTo>
                  <a:lnTo>
                    <a:pt x="240087" y="146232"/>
                  </a:lnTo>
                  <a:close/>
                </a:path>
                <a:path w="240664" h="344169">
                  <a:moveTo>
                    <a:pt x="240087" y="43017"/>
                  </a:moveTo>
                  <a:lnTo>
                    <a:pt x="197214" y="43017"/>
                  </a:lnTo>
                  <a:lnTo>
                    <a:pt x="197214" y="111827"/>
                  </a:lnTo>
                  <a:lnTo>
                    <a:pt x="240087" y="111827"/>
                  </a:lnTo>
                  <a:lnTo>
                    <a:pt x="240087" y="43017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093208" y="3467100"/>
            <a:ext cx="6263640" cy="759460"/>
            <a:chOff x="5093208" y="3467100"/>
            <a:chExt cx="6263640" cy="759460"/>
          </a:xfrm>
        </p:grpSpPr>
        <p:sp>
          <p:nvSpPr>
            <p:cNvPr id="17" name="object 17"/>
            <p:cNvSpPr/>
            <p:nvPr/>
          </p:nvSpPr>
          <p:spPr>
            <a:xfrm>
              <a:off x="5093208" y="3467100"/>
              <a:ext cx="6263640" cy="759460"/>
            </a:xfrm>
            <a:custGeom>
              <a:avLst/>
              <a:gdLst/>
              <a:ahLst/>
              <a:cxnLst/>
              <a:rect l="l" t="t" r="r" b="b"/>
              <a:pathLst>
                <a:path w="6263640" h="759460">
                  <a:moveTo>
                    <a:pt x="6187694" y="0"/>
                  </a:moveTo>
                  <a:lnTo>
                    <a:pt x="75945" y="0"/>
                  </a:lnTo>
                  <a:lnTo>
                    <a:pt x="46398" y="5972"/>
                  </a:lnTo>
                  <a:lnTo>
                    <a:pt x="22256" y="22256"/>
                  </a:lnTo>
                  <a:lnTo>
                    <a:pt x="5972" y="46398"/>
                  </a:lnTo>
                  <a:lnTo>
                    <a:pt x="0" y="75946"/>
                  </a:lnTo>
                  <a:lnTo>
                    <a:pt x="0" y="683006"/>
                  </a:lnTo>
                  <a:lnTo>
                    <a:pt x="5972" y="712553"/>
                  </a:lnTo>
                  <a:lnTo>
                    <a:pt x="22256" y="736695"/>
                  </a:lnTo>
                  <a:lnTo>
                    <a:pt x="46398" y="752979"/>
                  </a:lnTo>
                  <a:lnTo>
                    <a:pt x="75945" y="758951"/>
                  </a:lnTo>
                  <a:lnTo>
                    <a:pt x="6187694" y="758951"/>
                  </a:lnTo>
                  <a:lnTo>
                    <a:pt x="6217241" y="752979"/>
                  </a:lnTo>
                  <a:lnTo>
                    <a:pt x="6241383" y="736695"/>
                  </a:lnTo>
                  <a:lnTo>
                    <a:pt x="6257667" y="712553"/>
                  </a:lnTo>
                  <a:lnTo>
                    <a:pt x="6263640" y="683006"/>
                  </a:lnTo>
                  <a:lnTo>
                    <a:pt x="6263640" y="75946"/>
                  </a:lnTo>
                  <a:lnTo>
                    <a:pt x="6257667" y="46398"/>
                  </a:lnTo>
                  <a:lnTo>
                    <a:pt x="6241383" y="22256"/>
                  </a:lnTo>
                  <a:lnTo>
                    <a:pt x="6217241" y="5972"/>
                  </a:lnTo>
                  <a:lnTo>
                    <a:pt x="6187694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69248" y="3692425"/>
              <a:ext cx="326390" cy="309880"/>
            </a:xfrm>
            <a:custGeom>
              <a:avLst/>
              <a:gdLst/>
              <a:ahLst/>
              <a:cxnLst/>
              <a:rect l="l" t="t" r="r" b="b"/>
              <a:pathLst>
                <a:path w="326389" h="309879">
                  <a:moveTo>
                    <a:pt x="295822" y="262350"/>
                  </a:moveTo>
                  <a:lnTo>
                    <a:pt x="30010" y="262350"/>
                  </a:lnTo>
                  <a:lnTo>
                    <a:pt x="30010" y="270951"/>
                  </a:lnTo>
                  <a:lnTo>
                    <a:pt x="0" y="292454"/>
                  </a:lnTo>
                  <a:lnTo>
                    <a:pt x="0" y="309657"/>
                  </a:lnTo>
                  <a:lnTo>
                    <a:pt x="325825" y="309657"/>
                  </a:lnTo>
                  <a:lnTo>
                    <a:pt x="325825" y="292454"/>
                  </a:lnTo>
                  <a:lnTo>
                    <a:pt x="295822" y="270951"/>
                  </a:lnTo>
                  <a:lnTo>
                    <a:pt x="295822" y="262350"/>
                  </a:lnTo>
                  <a:close/>
                </a:path>
                <a:path w="326389" h="309879">
                  <a:moveTo>
                    <a:pt x="72883" y="116128"/>
                  </a:moveTo>
                  <a:lnTo>
                    <a:pt x="47159" y="116128"/>
                  </a:lnTo>
                  <a:lnTo>
                    <a:pt x="47160" y="262350"/>
                  </a:lnTo>
                  <a:lnTo>
                    <a:pt x="72883" y="262350"/>
                  </a:lnTo>
                  <a:lnTo>
                    <a:pt x="72883" y="116128"/>
                  </a:lnTo>
                  <a:close/>
                </a:path>
                <a:path w="326389" h="309879">
                  <a:moveTo>
                    <a:pt x="124330" y="116128"/>
                  </a:moveTo>
                  <a:lnTo>
                    <a:pt x="98607" y="116128"/>
                  </a:lnTo>
                  <a:lnTo>
                    <a:pt x="98607" y="262350"/>
                  </a:lnTo>
                  <a:lnTo>
                    <a:pt x="124331" y="262350"/>
                  </a:lnTo>
                  <a:lnTo>
                    <a:pt x="124330" y="116128"/>
                  </a:lnTo>
                  <a:close/>
                </a:path>
                <a:path w="326389" h="309879">
                  <a:moveTo>
                    <a:pt x="175778" y="116128"/>
                  </a:moveTo>
                  <a:lnTo>
                    <a:pt x="150054" y="116128"/>
                  </a:lnTo>
                  <a:lnTo>
                    <a:pt x="150054" y="262350"/>
                  </a:lnTo>
                  <a:lnTo>
                    <a:pt x="175778" y="262350"/>
                  </a:lnTo>
                  <a:lnTo>
                    <a:pt x="175778" y="116128"/>
                  </a:lnTo>
                  <a:close/>
                </a:path>
                <a:path w="326389" h="309879">
                  <a:moveTo>
                    <a:pt x="227225" y="116128"/>
                  </a:moveTo>
                  <a:lnTo>
                    <a:pt x="201501" y="116128"/>
                  </a:lnTo>
                  <a:lnTo>
                    <a:pt x="201501" y="262350"/>
                  </a:lnTo>
                  <a:lnTo>
                    <a:pt x="227225" y="262350"/>
                  </a:lnTo>
                  <a:lnTo>
                    <a:pt x="227225" y="116128"/>
                  </a:lnTo>
                  <a:close/>
                </a:path>
                <a:path w="326389" h="309879">
                  <a:moveTo>
                    <a:pt x="278672" y="116128"/>
                  </a:moveTo>
                  <a:lnTo>
                    <a:pt x="252949" y="116128"/>
                  </a:lnTo>
                  <a:lnTo>
                    <a:pt x="252949" y="262350"/>
                  </a:lnTo>
                  <a:lnTo>
                    <a:pt x="278672" y="262350"/>
                  </a:lnTo>
                  <a:lnTo>
                    <a:pt x="278672" y="116128"/>
                  </a:lnTo>
                  <a:close/>
                </a:path>
                <a:path w="326389" h="309879">
                  <a:moveTo>
                    <a:pt x="295821" y="107526"/>
                  </a:moveTo>
                  <a:lnTo>
                    <a:pt x="30010" y="107526"/>
                  </a:lnTo>
                  <a:lnTo>
                    <a:pt x="30010" y="116128"/>
                  </a:lnTo>
                  <a:lnTo>
                    <a:pt x="295821" y="116128"/>
                  </a:lnTo>
                  <a:lnTo>
                    <a:pt x="295821" y="107526"/>
                  </a:lnTo>
                  <a:close/>
                </a:path>
                <a:path w="326389" h="309879">
                  <a:moveTo>
                    <a:pt x="308683" y="81723"/>
                  </a:moveTo>
                  <a:lnTo>
                    <a:pt x="17148" y="81723"/>
                  </a:lnTo>
                  <a:lnTo>
                    <a:pt x="17148" y="107526"/>
                  </a:lnTo>
                  <a:lnTo>
                    <a:pt x="308683" y="107526"/>
                  </a:lnTo>
                  <a:lnTo>
                    <a:pt x="308683" y="81723"/>
                  </a:lnTo>
                  <a:close/>
                </a:path>
                <a:path w="326389" h="309879">
                  <a:moveTo>
                    <a:pt x="162916" y="0"/>
                  </a:moveTo>
                  <a:lnTo>
                    <a:pt x="30010" y="81723"/>
                  </a:lnTo>
                  <a:lnTo>
                    <a:pt x="295821" y="81723"/>
                  </a:lnTo>
                  <a:lnTo>
                    <a:pt x="281833" y="73121"/>
                  </a:lnTo>
                  <a:lnTo>
                    <a:pt x="149197" y="73121"/>
                  </a:lnTo>
                  <a:lnTo>
                    <a:pt x="141479" y="65380"/>
                  </a:lnTo>
                  <a:lnTo>
                    <a:pt x="141479" y="46457"/>
                  </a:lnTo>
                  <a:lnTo>
                    <a:pt x="149197" y="38716"/>
                  </a:lnTo>
                  <a:lnTo>
                    <a:pt x="225880" y="38716"/>
                  </a:lnTo>
                  <a:lnTo>
                    <a:pt x="162916" y="0"/>
                  </a:lnTo>
                  <a:close/>
                </a:path>
                <a:path w="326389" h="309879">
                  <a:moveTo>
                    <a:pt x="225880" y="38716"/>
                  </a:moveTo>
                  <a:lnTo>
                    <a:pt x="168061" y="38716"/>
                  </a:lnTo>
                  <a:lnTo>
                    <a:pt x="175778" y="46457"/>
                  </a:lnTo>
                  <a:lnTo>
                    <a:pt x="175778" y="65380"/>
                  </a:lnTo>
                  <a:lnTo>
                    <a:pt x="168061" y="73121"/>
                  </a:lnTo>
                  <a:lnTo>
                    <a:pt x="281833" y="73121"/>
                  </a:lnTo>
                  <a:lnTo>
                    <a:pt x="225880" y="38716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093208" y="4380764"/>
            <a:ext cx="6263640" cy="759460"/>
            <a:chOff x="5093208" y="4416552"/>
            <a:chExt cx="6263640" cy="759460"/>
          </a:xfrm>
        </p:grpSpPr>
        <p:sp>
          <p:nvSpPr>
            <p:cNvPr id="20" name="object 20"/>
            <p:cNvSpPr/>
            <p:nvPr/>
          </p:nvSpPr>
          <p:spPr>
            <a:xfrm>
              <a:off x="5093208" y="4416552"/>
              <a:ext cx="6263640" cy="759460"/>
            </a:xfrm>
            <a:custGeom>
              <a:avLst/>
              <a:gdLst/>
              <a:ahLst/>
              <a:cxnLst/>
              <a:rect l="l" t="t" r="r" b="b"/>
              <a:pathLst>
                <a:path w="6263640" h="759460">
                  <a:moveTo>
                    <a:pt x="6187694" y="0"/>
                  </a:moveTo>
                  <a:lnTo>
                    <a:pt x="75945" y="0"/>
                  </a:lnTo>
                  <a:lnTo>
                    <a:pt x="46398" y="5972"/>
                  </a:lnTo>
                  <a:lnTo>
                    <a:pt x="22256" y="22256"/>
                  </a:lnTo>
                  <a:lnTo>
                    <a:pt x="5972" y="46398"/>
                  </a:lnTo>
                  <a:lnTo>
                    <a:pt x="0" y="75946"/>
                  </a:lnTo>
                  <a:lnTo>
                    <a:pt x="0" y="683006"/>
                  </a:lnTo>
                  <a:lnTo>
                    <a:pt x="5972" y="712553"/>
                  </a:lnTo>
                  <a:lnTo>
                    <a:pt x="22256" y="736695"/>
                  </a:lnTo>
                  <a:lnTo>
                    <a:pt x="46398" y="752979"/>
                  </a:lnTo>
                  <a:lnTo>
                    <a:pt x="75945" y="758952"/>
                  </a:lnTo>
                  <a:lnTo>
                    <a:pt x="6187694" y="758952"/>
                  </a:lnTo>
                  <a:lnTo>
                    <a:pt x="6217241" y="752979"/>
                  </a:lnTo>
                  <a:lnTo>
                    <a:pt x="6241383" y="736695"/>
                  </a:lnTo>
                  <a:lnTo>
                    <a:pt x="6257667" y="712553"/>
                  </a:lnTo>
                  <a:lnTo>
                    <a:pt x="6263640" y="683006"/>
                  </a:lnTo>
                  <a:lnTo>
                    <a:pt x="6263640" y="75946"/>
                  </a:lnTo>
                  <a:lnTo>
                    <a:pt x="6257667" y="46398"/>
                  </a:lnTo>
                  <a:lnTo>
                    <a:pt x="6241383" y="22256"/>
                  </a:lnTo>
                  <a:lnTo>
                    <a:pt x="6217241" y="5972"/>
                  </a:lnTo>
                  <a:lnTo>
                    <a:pt x="6187694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09677" y="4613708"/>
              <a:ext cx="245110" cy="363855"/>
            </a:xfrm>
            <a:custGeom>
              <a:avLst/>
              <a:gdLst/>
              <a:ahLst/>
              <a:cxnLst/>
              <a:rect l="l" t="t" r="r" b="b"/>
              <a:pathLst>
                <a:path w="245110" h="363854">
                  <a:moveTo>
                    <a:pt x="222938" y="0"/>
                  </a:moveTo>
                  <a:lnTo>
                    <a:pt x="122487" y="166660"/>
                  </a:lnTo>
                  <a:lnTo>
                    <a:pt x="22036" y="0"/>
                  </a:lnTo>
                  <a:lnTo>
                    <a:pt x="0" y="13331"/>
                  </a:lnTo>
                  <a:lnTo>
                    <a:pt x="109625" y="195905"/>
                  </a:lnTo>
                  <a:lnTo>
                    <a:pt x="41029" y="195905"/>
                  </a:lnTo>
                  <a:lnTo>
                    <a:pt x="41029" y="221709"/>
                  </a:lnTo>
                  <a:lnTo>
                    <a:pt x="109625" y="221709"/>
                  </a:lnTo>
                  <a:lnTo>
                    <a:pt x="109625" y="247513"/>
                  </a:lnTo>
                  <a:lnTo>
                    <a:pt x="41029" y="247512"/>
                  </a:lnTo>
                  <a:lnTo>
                    <a:pt x="41029" y="273316"/>
                  </a:lnTo>
                  <a:lnTo>
                    <a:pt x="109625" y="273316"/>
                  </a:lnTo>
                  <a:lnTo>
                    <a:pt x="109625" y="363631"/>
                  </a:lnTo>
                  <a:lnTo>
                    <a:pt x="135349" y="363631"/>
                  </a:lnTo>
                  <a:lnTo>
                    <a:pt x="135349" y="273316"/>
                  </a:lnTo>
                  <a:lnTo>
                    <a:pt x="203945" y="273316"/>
                  </a:lnTo>
                  <a:lnTo>
                    <a:pt x="203945" y="247513"/>
                  </a:lnTo>
                  <a:lnTo>
                    <a:pt x="135349" y="247513"/>
                  </a:lnTo>
                  <a:lnTo>
                    <a:pt x="135349" y="221709"/>
                  </a:lnTo>
                  <a:lnTo>
                    <a:pt x="203945" y="221709"/>
                  </a:lnTo>
                  <a:lnTo>
                    <a:pt x="203945" y="195905"/>
                  </a:lnTo>
                  <a:lnTo>
                    <a:pt x="135349" y="195905"/>
                  </a:lnTo>
                  <a:lnTo>
                    <a:pt x="135349" y="195217"/>
                  </a:lnTo>
                  <a:lnTo>
                    <a:pt x="244975" y="13332"/>
                  </a:lnTo>
                  <a:lnTo>
                    <a:pt x="222938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093208" y="5364479"/>
            <a:ext cx="6263640" cy="759460"/>
            <a:chOff x="5093208" y="5364479"/>
            <a:chExt cx="6263640" cy="759460"/>
          </a:xfrm>
        </p:grpSpPr>
        <p:sp>
          <p:nvSpPr>
            <p:cNvPr id="23" name="object 23"/>
            <p:cNvSpPr/>
            <p:nvPr/>
          </p:nvSpPr>
          <p:spPr>
            <a:xfrm>
              <a:off x="5093208" y="5364479"/>
              <a:ext cx="6263640" cy="759460"/>
            </a:xfrm>
            <a:custGeom>
              <a:avLst/>
              <a:gdLst/>
              <a:ahLst/>
              <a:cxnLst/>
              <a:rect l="l" t="t" r="r" b="b"/>
              <a:pathLst>
                <a:path w="6263640" h="759460">
                  <a:moveTo>
                    <a:pt x="6187694" y="0"/>
                  </a:moveTo>
                  <a:lnTo>
                    <a:pt x="75945" y="0"/>
                  </a:lnTo>
                  <a:lnTo>
                    <a:pt x="46398" y="5972"/>
                  </a:lnTo>
                  <a:lnTo>
                    <a:pt x="22256" y="22256"/>
                  </a:lnTo>
                  <a:lnTo>
                    <a:pt x="5972" y="46398"/>
                  </a:lnTo>
                  <a:lnTo>
                    <a:pt x="0" y="75946"/>
                  </a:lnTo>
                  <a:lnTo>
                    <a:pt x="0" y="683056"/>
                  </a:lnTo>
                  <a:lnTo>
                    <a:pt x="5972" y="712596"/>
                  </a:lnTo>
                  <a:lnTo>
                    <a:pt x="22256" y="736720"/>
                  </a:lnTo>
                  <a:lnTo>
                    <a:pt x="46398" y="752986"/>
                  </a:lnTo>
                  <a:lnTo>
                    <a:pt x="75945" y="758952"/>
                  </a:lnTo>
                  <a:lnTo>
                    <a:pt x="6187694" y="758952"/>
                  </a:lnTo>
                  <a:lnTo>
                    <a:pt x="6217241" y="752988"/>
                  </a:lnTo>
                  <a:lnTo>
                    <a:pt x="6241383" y="736725"/>
                  </a:lnTo>
                  <a:lnTo>
                    <a:pt x="6257667" y="712601"/>
                  </a:lnTo>
                  <a:lnTo>
                    <a:pt x="6263640" y="683056"/>
                  </a:lnTo>
                  <a:lnTo>
                    <a:pt x="6263640" y="75946"/>
                  </a:lnTo>
                  <a:lnTo>
                    <a:pt x="6257667" y="46398"/>
                  </a:lnTo>
                  <a:lnTo>
                    <a:pt x="6241383" y="22256"/>
                  </a:lnTo>
                  <a:lnTo>
                    <a:pt x="6217241" y="5972"/>
                  </a:lnTo>
                  <a:lnTo>
                    <a:pt x="6187694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54278" y="5632607"/>
              <a:ext cx="357505" cy="224154"/>
            </a:xfrm>
            <a:custGeom>
              <a:avLst/>
              <a:gdLst/>
              <a:ahLst/>
              <a:cxnLst/>
              <a:rect l="l" t="t" r="r" b="b"/>
              <a:pathLst>
                <a:path w="357504" h="224154">
                  <a:moveTo>
                    <a:pt x="175267" y="3698"/>
                  </a:moveTo>
                  <a:lnTo>
                    <a:pt x="157350" y="13116"/>
                  </a:lnTo>
                  <a:lnTo>
                    <a:pt x="43480" y="13374"/>
                  </a:lnTo>
                  <a:lnTo>
                    <a:pt x="12477" y="36189"/>
                  </a:lnTo>
                  <a:lnTo>
                    <a:pt x="90" y="85177"/>
                  </a:lnTo>
                  <a:lnTo>
                    <a:pt x="0" y="86518"/>
                  </a:lnTo>
                  <a:lnTo>
                    <a:pt x="3612" y="114942"/>
                  </a:lnTo>
                  <a:lnTo>
                    <a:pt x="13624" y="138152"/>
                  </a:lnTo>
                  <a:lnTo>
                    <a:pt x="28596" y="153678"/>
                  </a:lnTo>
                  <a:lnTo>
                    <a:pt x="47124" y="159338"/>
                  </a:lnTo>
                  <a:lnTo>
                    <a:pt x="147875" y="159338"/>
                  </a:lnTo>
                  <a:lnTo>
                    <a:pt x="147875" y="223848"/>
                  </a:lnTo>
                  <a:lnTo>
                    <a:pt x="190748" y="190518"/>
                  </a:lnTo>
                  <a:lnTo>
                    <a:pt x="233621" y="190518"/>
                  </a:lnTo>
                  <a:lnTo>
                    <a:pt x="233621" y="188755"/>
                  </a:lnTo>
                  <a:lnTo>
                    <a:pt x="165024" y="188755"/>
                  </a:lnTo>
                  <a:lnTo>
                    <a:pt x="165024" y="142136"/>
                  </a:lnTo>
                  <a:lnTo>
                    <a:pt x="47124" y="142136"/>
                  </a:lnTo>
                  <a:lnTo>
                    <a:pt x="36322" y="138105"/>
                  </a:lnTo>
                  <a:lnTo>
                    <a:pt x="26685" y="126729"/>
                  </a:lnTo>
                  <a:lnTo>
                    <a:pt x="19765" y="109079"/>
                  </a:lnTo>
                  <a:lnTo>
                    <a:pt x="17147" y="86518"/>
                  </a:lnTo>
                  <a:lnTo>
                    <a:pt x="17235" y="85177"/>
                  </a:lnTo>
                  <a:lnTo>
                    <a:pt x="19765" y="63376"/>
                  </a:lnTo>
                  <a:lnTo>
                    <a:pt x="26684" y="45726"/>
                  </a:lnTo>
                  <a:lnTo>
                    <a:pt x="36321" y="34350"/>
                  </a:lnTo>
                  <a:lnTo>
                    <a:pt x="47124" y="30319"/>
                  </a:lnTo>
                  <a:lnTo>
                    <a:pt x="336652" y="30319"/>
                  </a:lnTo>
                  <a:lnTo>
                    <a:pt x="327862" y="20481"/>
                  </a:lnTo>
                  <a:lnTo>
                    <a:pt x="304361" y="13116"/>
                  </a:lnTo>
                  <a:lnTo>
                    <a:pt x="227190" y="13116"/>
                  </a:lnTo>
                  <a:lnTo>
                    <a:pt x="225271" y="9257"/>
                  </a:lnTo>
                  <a:lnTo>
                    <a:pt x="221959" y="6271"/>
                  </a:lnTo>
                  <a:lnTo>
                    <a:pt x="220474" y="5719"/>
                  </a:lnTo>
                  <a:lnTo>
                    <a:pt x="179858" y="5719"/>
                  </a:lnTo>
                  <a:lnTo>
                    <a:pt x="175267" y="3698"/>
                  </a:lnTo>
                  <a:close/>
                </a:path>
                <a:path w="357504" h="224154">
                  <a:moveTo>
                    <a:pt x="233621" y="190518"/>
                  </a:moveTo>
                  <a:lnTo>
                    <a:pt x="190748" y="190518"/>
                  </a:lnTo>
                  <a:lnTo>
                    <a:pt x="233621" y="223848"/>
                  </a:lnTo>
                  <a:lnTo>
                    <a:pt x="233621" y="190518"/>
                  </a:lnTo>
                  <a:close/>
                </a:path>
                <a:path w="357504" h="224154">
                  <a:moveTo>
                    <a:pt x="190748" y="168757"/>
                  </a:moveTo>
                  <a:lnTo>
                    <a:pt x="165024" y="188755"/>
                  </a:lnTo>
                  <a:lnTo>
                    <a:pt x="216472" y="188755"/>
                  </a:lnTo>
                  <a:lnTo>
                    <a:pt x="190748" y="168757"/>
                  </a:lnTo>
                  <a:close/>
                </a:path>
                <a:path w="357504" h="224154">
                  <a:moveTo>
                    <a:pt x="233621" y="133363"/>
                  </a:moveTo>
                  <a:lnTo>
                    <a:pt x="216472" y="133363"/>
                  </a:lnTo>
                  <a:lnTo>
                    <a:pt x="216472" y="188755"/>
                  </a:lnTo>
                  <a:lnTo>
                    <a:pt x="233621" y="188755"/>
                  </a:lnTo>
                  <a:lnTo>
                    <a:pt x="233621" y="159338"/>
                  </a:lnTo>
                  <a:lnTo>
                    <a:pt x="339116" y="159338"/>
                  </a:lnTo>
                  <a:lnTo>
                    <a:pt x="342939" y="155489"/>
                  </a:lnTo>
                  <a:lnTo>
                    <a:pt x="342939" y="145989"/>
                  </a:lnTo>
                  <a:lnTo>
                    <a:pt x="339116" y="142136"/>
                  </a:lnTo>
                  <a:lnTo>
                    <a:pt x="233621" y="142136"/>
                  </a:lnTo>
                  <a:lnTo>
                    <a:pt x="233621" y="133363"/>
                  </a:lnTo>
                  <a:close/>
                </a:path>
                <a:path w="357504" h="224154">
                  <a:moveTo>
                    <a:pt x="237393" y="120633"/>
                  </a:moveTo>
                  <a:lnTo>
                    <a:pt x="147875" y="120633"/>
                  </a:lnTo>
                  <a:lnTo>
                    <a:pt x="147875" y="142136"/>
                  </a:lnTo>
                  <a:lnTo>
                    <a:pt x="165024" y="142136"/>
                  </a:lnTo>
                  <a:lnTo>
                    <a:pt x="165024" y="131341"/>
                  </a:lnTo>
                  <a:lnTo>
                    <a:pt x="233621" y="131341"/>
                  </a:lnTo>
                  <a:lnTo>
                    <a:pt x="233621" y="122138"/>
                  </a:lnTo>
                  <a:lnTo>
                    <a:pt x="234925" y="121765"/>
                  </a:lnTo>
                  <a:lnTo>
                    <a:pt x="236189" y="121260"/>
                  </a:lnTo>
                  <a:lnTo>
                    <a:pt x="237393" y="120633"/>
                  </a:lnTo>
                  <a:close/>
                </a:path>
                <a:path w="357504" h="224154">
                  <a:moveTo>
                    <a:pt x="310792" y="120633"/>
                  </a:moveTo>
                  <a:lnTo>
                    <a:pt x="293643" y="120633"/>
                  </a:lnTo>
                  <a:lnTo>
                    <a:pt x="293643" y="128349"/>
                  </a:lnTo>
                  <a:lnTo>
                    <a:pt x="296032" y="135803"/>
                  </a:lnTo>
                  <a:lnTo>
                    <a:pt x="296154" y="136011"/>
                  </a:lnTo>
                  <a:lnTo>
                    <a:pt x="300545" y="142136"/>
                  </a:lnTo>
                  <a:lnTo>
                    <a:pt x="334365" y="142136"/>
                  </a:lnTo>
                  <a:lnTo>
                    <a:pt x="325533" y="140765"/>
                  </a:lnTo>
                  <a:lnTo>
                    <a:pt x="318157" y="136266"/>
                  </a:lnTo>
                  <a:lnTo>
                    <a:pt x="312992" y="129326"/>
                  </a:lnTo>
                  <a:lnTo>
                    <a:pt x="310792" y="120633"/>
                  </a:lnTo>
                  <a:close/>
                </a:path>
                <a:path w="357504" h="224154">
                  <a:moveTo>
                    <a:pt x="205625" y="132932"/>
                  </a:moveTo>
                  <a:lnTo>
                    <a:pt x="181016" y="132932"/>
                  </a:lnTo>
                  <a:lnTo>
                    <a:pt x="184321" y="136011"/>
                  </a:lnTo>
                  <a:lnTo>
                    <a:pt x="188640" y="137756"/>
                  </a:lnTo>
                  <a:lnTo>
                    <a:pt x="193149" y="137835"/>
                  </a:lnTo>
                  <a:lnTo>
                    <a:pt x="198143" y="137857"/>
                  </a:lnTo>
                  <a:lnTo>
                    <a:pt x="202924" y="135803"/>
                  </a:lnTo>
                  <a:lnTo>
                    <a:pt x="205625" y="132932"/>
                  </a:lnTo>
                  <a:close/>
                </a:path>
                <a:path w="357504" h="224154">
                  <a:moveTo>
                    <a:pt x="233621" y="131341"/>
                  </a:moveTo>
                  <a:lnTo>
                    <a:pt x="165024" y="131341"/>
                  </a:lnTo>
                  <a:lnTo>
                    <a:pt x="166017" y="131965"/>
                  </a:lnTo>
                  <a:lnTo>
                    <a:pt x="167064" y="132499"/>
                  </a:lnTo>
                  <a:lnTo>
                    <a:pt x="172288" y="134545"/>
                  </a:lnTo>
                  <a:lnTo>
                    <a:pt x="176879" y="134545"/>
                  </a:lnTo>
                  <a:lnTo>
                    <a:pt x="181016" y="132932"/>
                  </a:lnTo>
                  <a:lnTo>
                    <a:pt x="205625" y="132932"/>
                  </a:lnTo>
                  <a:lnTo>
                    <a:pt x="206354" y="132158"/>
                  </a:lnTo>
                  <a:lnTo>
                    <a:pt x="233621" y="132158"/>
                  </a:lnTo>
                  <a:lnTo>
                    <a:pt x="233621" y="131341"/>
                  </a:lnTo>
                  <a:close/>
                </a:path>
                <a:path w="357504" h="224154">
                  <a:moveTo>
                    <a:pt x="233621" y="132158"/>
                  </a:moveTo>
                  <a:lnTo>
                    <a:pt x="206354" y="132158"/>
                  </a:lnTo>
                  <a:lnTo>
                    <a:pt x="209544" y="133506"/>
                  </a:lnTo>
                  <a:lnTo>
                    <a:pt x="213052" y="133925"/>
                  </a:lnTo>
                  <a:lnTo>
                    <a:pt x="216472" y="133363"/>
                  </a:lnTo>
                  <a:lnTo>
                    <a:pt x="233621" y="133363"/>
                  </a:lnTo>
                  <a:lnTo>
                    <a:pt x="233621" y="132158"/>
                  </a:lnTo>
                  <a:close/>
                </a:path>
                <a:path w="357504" h="224154">
                  <a:moveTo>
                    <a:pt x="39021" y="59864"/>
                  </a:moveTo>
                  <a:lnTo>
                    <a:pt x="34434" y="62792"/>
                  </a:lnTo>
                  <a:lnTo>
                    <a:pt x="32526" y="71491"/>
                  </a:lnTo>
                  <a:lnTo>
                    <a:pt x="32094" y="75630"/>
                  </a:lnTo>
                  <a:lnTo>
                    <a:pt x="32119" y="79776"/>
                  </a:lnTo>
                  <a:lnTo>
                    <a:pt x="50350" y="117472"/>
                  </a:lnTo>
                  <a:lnTo>
                    <a:pt x="336508" y="120633"/>
                  </a:lnTo>
                  <a:lnTo>
                    <a:pt x="343987" y="118903"/>
                  </a:lnTo>
                  <a:lnTo>
                    <a:pt x="350652" y="113246"/>
                  </a:lnTo>
                  <a:lnTo>
                    <a:pt x="353736" y="106613"/>
                  </a:lnTo>
                  <a:lnTo>
                    <a:pt x="192202" y="106613"/>
                  </a:lnTo>
                  <a:lnTo>
                    <a:pt x="177566" y="103645"/>
                  </a:lnTo>
                  <a:lnTo>
                    <a:pt x="177247" y="103430"/>
                  </a:lnTo>
                  <a:lnTo>
                    <a:pt x="62130" y="103430"/>
                  </a:lnTo>
                  <a:lnTo>
                    <a:pt x="57552" y="101639"/>
                  </a:lnTo>
                  <a:lnTo>
                    <a:pt x="53406" y="96660"/>
                  </a:lnTo>
                  <a:lnTo>
                    <a:pt x="50421" y="89187"/>
                  </a:lnTo>
                  <a:lnTo>
                    <a:pt x="49268" y="79776"/>
                  </a:lnTo>
                  <a:lnTo>
                    <a:pt x="49246" y="76884"/>
                  </a:lnTo>
                  <a:lnTo>
                    <a:pt x="49546" y="73999"/>
                  </a:lnTo>
                  <a:lnTo>
                    <a:pt x="51197" y="66534"/>
                  </a:lnTo>
                  <a:lnTo>
                    <a:pt x="48278" y="61932"/>
                  </a:lnTo>
                  <a:lnTo>
                    <a:pt x="39021" y="59864"/>
                  </a:lnTo>
                  <a:close/>
                </a:path>
                <a:path w="357504" h="224154">
                  <a:moveTo>
                    <a:pt x="246704" y="31093"/>
                  </a:moveTo>
                  <a:lnTo>
                    <a:pt x="192205" y="31093"/>
                  </a:lnTo>
                  <a:lnTo>
                    <a:pt x="206858" y="34061"/>
                  </a:lnTo>
                  <a:lnTo>
                    <a:pt x="218822" y="42154"/>
                  </a:lnTo>
                  <a:lnTo>
                    <a:pt x="226888" y="54156"/>
                  </a:lnTo>
                  <a:lnTo>
                    <a:pt x="229844" y="68853"/>
                  </a:lnTo>
                  <a:lnTo>
                    <a:pt x="226886" y="83551"/>
                  </a:lnTo>
                  <a:lnTo>
                    <a:pt x="218819" y="95553"/>
                  </a:lnTo>
                  <a:lnTo>
                    <a:pt x="206854" y="103645"/>
                  </a:lnTo>
                  <a:lnTo>
                    <a:pt x="192202" y="106613"/>
                  </a:lnTo>
                  <a:lnTo>
                    <a:pt x="353736" y="106613"/>
                  </a:lnTo>
                  <a:lnTo>
                    <a:pt x="355216" y="103430"/>
                  </a:lnTo>
                  <a:lnTo>
                    <a:pt x="248197" y="103430"/>
                  </a:lnTo>
                  <a:lnTo>
                    <a:pt x="252267" y="101541"/>
                  </a:lnTo>
                  <a:lnTo>
                    <a:pt x="255436" y="98130"/>
                  </a:lnTo>
                  <a:lnTo>
                    <a:pt x="258623" y="89776"/>
                  </a:lnTo>
                  <a:lnTo>
                    <a:pt x="258623" y="85177"/>
                  </a:lnTo>
                  <a:lnTo>
                    <a:pt x="257029" y="81024"/>
                  </a:lnTo>
                  <a:lnTo>
                    <a:pt x="260055" y="77752"/>
                  </a:lnTo>
                  <a:lnTo>
                    <a:pt x="261742" y="73451"/>
                  </a:lnTo>
                  <a:lnTo>
                    <a:pt x="261767" y="63972"/>
                  </a:lnTo>
                  <a:lnTo>
                    <a:pt x="259716" y="59176"/>
                  </a:lnTo>
                  <a:lnTo>
                    <a:pt x="256086" y="55736"/>
                  </a:lnTo>
                  <a:lnTo>
                    <a:pt x="258080" y="51127"/>
                  </a:lnTo>
                  <a:lnTo>
                    <a:pt x="258007" y="45726"/>
                  </a:lnTo>
                  <a:lnTo>
                    <a:pt x="254317" y="37136"/>
                  </a:lnTo>
                  <a:lnTo>
                    <a:pt x="251013" y="33838"/>
                  </a:lnTo>
                  <a:lnTo>
                    <a:pt x="246868" y="32082"/>
                  </a:lnTo>
                  <a:lnTo>
                    <a:pt x="246773" y="31409"/>
                  </a:lnTo>
                  <a:lnTo>
                    <a:pt x="246704" y="31093"/>
                  </a:lnTo>
                  <a:close/>
                </a:path>
                <a:path w="357504" h="224154">
                  <a:moveTo>
                    <a:pt x="78121" y="30319"/>
                  </a:moveTo>
                  <a:lnTo>
                    <a:pt x="47124" y="30319"/>
                  </a:lnTo>
                  <a:lnTo>
                    <a:pt x="58297" y="34149"/>
                  </a:lnTo>
                  <a:lnTo>
                    <a:pt x="67119" y="44834"/>
                  </a:lnTo>
                  <a:lnTo>
                    <a:pt x="72910" y="61163"/>
                  </a:lnTo>
                  <a:lnTo>
                    <a:pt x="74874" y="80757"/>
                  </a:lnTo>
                  <a:lnTo>
                    <a:pt x="74927" y="86518"/>
                  </a:lnTo>
                  <a:lnTo>
                    <a:pt x="74691" y="103430"/>
                  </a:lnTo>
                  <a:lnTo>
                    <a:pt x="87510" y="103430"/>
                  </a:lnTo>
                  <a:lnTo>
                    <a:pt x="90501" y="96683"/>
                  </a:lnTo>
                  <a:lnTo>
                    <a:pt x="91993" y="89775"/>
                  </a:lnTo>
                  <a:lnTo>
                    <a:pt x="92117" y="85177"/>
                  </a:lnTo>
                  <a:lnTo>
                    <a:pt x="92007" y="79776"/>
                  </a:lnTo>
                  <a:lnTo>
                    <a:pt x="91186" y="66509"/>
                  </a:lnTo>
                  <a:lnTo>
                    <a:pt x="88427" y="52639"/>
                  </a:lnTo>
                  <a:lnTo>
                    <a:pt x="84019" y="40512"/>
                  </a:lnTo>
                  <a:lnTo>
                    <a:pt x="78121" y="30319"/>
                  </a:lnTo>
                  <a:close/>
                </a:path>
                <a:path w="357504" h="224154">
                  <a:moveTo>
                    <a:pt x="246482" y="30319"/>
                  </a:moveTo>
                  <a:lnTo>
                    <a:pt x="139558" y="30319"/>
                  </a:lnTo>
                  <a:lnTo>
                    <a:pt x="139558" y="33588"/>
                  </a:lnTo>
                  <a:lnTo>
                    <a:pt x="133611" y="37441"/>
                  </a:lnTo>
                  <a:lnTo>
                    <a:pt x="129726" y="43083"/>
                  </a:lnTo>
                  <a:lnTo>
                    <a:pt x="128228" y="49772"/>
                  </a:lnTo>
                  <a:lnTo>
                    <a:pt x="129440" y="56768"/>
                  </a:lnTo>
                  <a:lnTo>
                    <a:pt x="126349" y="60105"/>
                  </a:lnTo>
                  <a:lnTo>
                    <a:pt x="124609" y="64473"/>
                  </a:lnTo>
                  <a:lnTo>
                    <a:pt x="124637" y="73999"/>
                  </a:lnTo>
                  <a:lnTo>
                    <a:pt x="126646" y="78583"/>
                  </a:lnTo>
                  <a:lnTo>
                    <a:pt x="130212" y="81927"/>
                  </a:lnTo>
                  <a:lnTo>
                    <a:pt x="128196" y="86518"/>
                  </a:lnTo>
                  <a:lnTo>
                    <a:pt x="128196" y="91747"/>
                  </a:lnTo>
                  <a:lnTo>
                    <a:pt x="130359" y="96683"/>
                  </a:lnTo>
                  <a:lnTo>
                    <a:pt x="131391" y="99119"/>
                  </a:lnTo>
                  <a:lnTo>
                    <a:pt x="133237" y="101541"/>
                  </a:lnTo>
                  <a:lnTo>
                    <a:pt x="135613" y="103430"/>
                  </a:lnTo>
                  <a:lnTo>
                    <a:pt x="177247" y="103430"/>
                  </a:lnTo>
                  <a:lnTo>
                    <a:pt x="165647" y="95614"/>
                  </a:lnTo>
                  <a:lnTo>
                    <a:pt x="157569" y="83667"/>
                  </a:lnTo>
                  <a:lnTo>
                    <a:pt x="154563" y="69025"/>
                  </a:lnTo>
                  <a:lnTo>
                    <a:pt x="157454" y="54315"/>
                  </a:lnTo>
                  <a:lnTo>
                    <a:pt x="165466" y="42276"/>
                  </a:lnTo>
                  <a:lnTo>
                    <a:pt x="177393" y="34129"/>
                  </a:lnTo>
                  <a:lnTo>
                    <a:pt x="192030" y="31093"/>
                  </a:lnTo>
                  <a:lnTo>
                    <a:pt x="246704" y="31093"/>
                  </a:lnTo>
                  <a:lnTo>
                    <a:pt x="246661" y="30896"/>
                  </a:lnTo>
                  <a:lnTo>
                    <a:pt x="246482" y="30319"/>
                  </a:lnTo>
                  <a:close/>
                </a:path>
                <a:path w="357504" h="224154">
                  <a:moveTo>
                    <a:pt x="336652" y="30319"/>
                  </a:moveTo>
                  <a:lnTo>
                    <a:pt x="304361" y="30319"/>
                  </a:lnTo>
                  <a:lnTo>
                    <a:pt x="316078" y="33516"/>
                  </a:lnTo>
                  <a:lnTo>
                    <a:pt x="325485" y="41861"/>
                  </a:lnTo>
                  <a:lnTo>
                    <a:pt x="332555" y="53488"/>
                  </a:lnTo>
                  <a:lnTo>
                    <a:pt x="337259" y="66534"/>
                  </a:lnTo>
                  <a:lnTo>
                    <a:pt x="339794" y="80757"/>
                  </a:lnTo>
                  <a:lnTo>
                    <a:pt x="339884" y="92125"/>
                  </a:lnTo>
                  <a:lnTo>
                    <a:pt x="338474" y="99920"/>
                  </a:lnTo>
                  <a:lnTo>
                    <a:pt x="336508" y="103430"/>
                  </a:lnTo>
                  <a:lnTo>
                    <a:pt x="355216" y="103430"/>
                  </a:lnTo>
                  <a:lnTo>
                    <a:pt x="355434" y="102961"/>
                  </a:lnTo>
                  <a:lnTo>
                    <a:pt x="357050" y="89188"/>
                  </a:lnTo>
                  <a:lnTo>
                    <a:pt x="357119" y="86228"/>
                  </a:lnTo>
                  <a:lnTo>
                    <a:pt x="354078" y="63047"/>
                  </a:lnTo>
                  <a:lnTo>
                    <a:pt x="344356" y="38942"/>
                  </a:lnTo>
                  <a:lnTo>
                    <a:pt x="336652" y="30319"/>
                  </a:lnTo>
                  <a:close/>
                </a:path>
                <a:path w="357504" h="224154">
                  <a:moveTo>
                    <a:pt x="188061" y="0"/>
                  </a:moveTo>
                  <a:lnTo>
                    <a:pt x="183274" y="2060"/>
                  </a:lnTo>
                  <a:lnTo>
                    <a:pt x="179858" y="5719"/>
                  </a:lnTo>
                  <a:lnTo>
                    <a:pt x="220474" y="5719"/>
                  </a:lnTo>
                  <a:lnTo>
                    <a:pt x="217929" y="4773"/>
                  </a:lnTo>
                  <a:lnTo>
                    <a:pt x="205067" y="4773"/>
                  </a:lnTo>
                  <a:lnTo>
                    <a:pt x="201777" y="1777"/>
                  </a:lnTo>
                  <a:lnTo>
                    <a:pt x="197504" y="96"/>
                  </a:lnTo>
                  <a:lnTo>
                    <a:pt x="188061" y="0"/>
                  </a:lnTo>
                  <a:close/>
                </a:path>
                <a:path w="357504" h="224154">
                  <a:moveTo>
                    <a:pt x="213803" y="3100"/>
                  </a:moveTo>
                  <a:lnTo>
                    <a:pt x="209190" y="3100"/>
                  </a:lnTo>
                  <a:lnTo>
                    <a:pt x="205067" y="4773"/>
                  </a:lnTo>
                  <a:lnTo>
                    <a:pt x="217929" y="4773"/>
                  </a:lnTo>
                  <a:lnTo>
                    <a:pt x="213803" y="310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711783" y="1632585"/>
            <a:ext cx="5951109" cy="425071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60"/>
              </a:spcBef>
            </a:pPr>
            <a:r>
              <a:rPr sz="1900" spc="-10" dirty="0">
                <a:latin typeface="Calibri"/>
                <a:cs typeface="Calibri"/>
              </a:rPr>
              <a:t>Accounting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Standards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and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Engagement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and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Quality Control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Standards</a:t>
            </a: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spc="-10" dirty="0">
                <a:latin typeface="Calibri"/>
                <a:cs typeface="Calibri"/>
              </a:rPr>
              <a:t>Accounting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Standards: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3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sets</a:t>
            </a: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IND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Notified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under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Companies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(Accounting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600" spc="-10" dirty="0">
                <a:latin typeface="Calibri"/>
                <a:cs typeface="Calibri"/>
              </a:rPr>
              <a:t>Standards)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Rules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2015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 dirty="0">
              <a:latin typeface="Calibri"/>
              <a:cs typeface="Calibri"/>
            </a:endParaRPr>
          </a:p>
          <a:p>
            <a:pPr marL="12700" marR="662305">
              <a:lnSpc>
                <a:spcPct val="101600"/>
              </a:lnSpc>
              <a:tabLst>
                <a:tab pos="426720" algn="l"/>
              </a:tabLst>
            </a:pPr>
            <a:endParaRPr lang="en-US" sz="1600" spc="-25" dirty="0">
              <a:latin typeface="Calibri"/>
              <a:cs typeface="Calibri"/>
            </a:endParaRPr>
          </a:p>
          <a:p>
            <a:pPr marL="12700" marR="662305">
              <a:lnSpc>
                <a:spcPct val="101600"/>
              </a:lnSpc>
              <a:tabLst>
                <a:tab pos="426720" algn="l"/>
              </a:tabLst>
            </a:pPr>
            <a:r>
              <a:rPr sz="1600" spc="-25" dirty="0">
                <a:latin typeface="Calibri"/>
                <a:cs typeface="Calibri"/>
              </a:rPr>
              <a:t>AS</a:t>
            </a:r>
            <a:r>
              <a:rPr sz="1600" dirty="0">
                <a:latin typeface="Calibri"/>
                <a:cs typeface="Calibri"/>
              </a:rPr>
              <a:t>	-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Notified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under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Companies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(Accounting Standards)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Rules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2006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26720" algn="l"/>
              </a:tabLst>
            </a:pPr>
            <a:endParaRPr lang="en-US" sz="1600" spc="-25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26720" algn="l"/>
              </a:tabLst>
            </a:pPr>
            <a:r>
              <a:rPr sz="1600" spc="-25" dirty="0">
                <a:latin typeface="Calibri"/>
                <a:cs typeface="Calibri"/>
              </a:rPr>
              <a:t>AS</a:t>
            </a:r>
            <a:r>
              <a:rPr sz="1600" dirty="0">
                <a:latin typeface="Calibri"/>
                <a:cs typeface="Calibri"/>
              </a:rPr>
              <a:t>	–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Issued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ICAI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entities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other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than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600" spc="-10" dirty="0">
                <a:latin typeface="Calibri"/>
                <a:cs typeface="Calibri"/>
              </a:rPr>
              <a:t>companies.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764529"/>
            <a:ext cx="10297260" cy="709218"/>
          </a:xfrm>
          <a:prstGeom prst="rect">
            <a:avLst/>
          </a:prstGeom>
        </p:spPr>
        <p:txBody>
          <a:bodyPr vert="horz" lIns="0" tIns="67945" rIns="0" bIns="0" rtlCol="0" anchor="b">
            <a:normAutofit/>
          </a:bodyPr>
          <a:lstStyle/>
          <a:p>
            <a:pPr marL="12700" marR="5080">
              <a:spcBef>
                <a:spcPts val="535"/>
              </a:spcBef>
            </a:pPr>
            <a:r>
              <a:rPr lang="en-US" sz="2700" dirty="0"/>
              <a:t>Chartered</a:t>
            </a:r>
            <a:r>
              <a:rPr lang="en-US" sz="2700" spc="-75" dirty="0"/>
              <a:t> </a:t>
            </a:r>
            <a:r>
              <a:rPr lang="en-US" sz="2700" dirty="0"/>
              <a:t>Accountants</a:t>
            </a:r>
            <a:r>
              <a:rPr lang="en-US" sz="2700" spc="-100" dirty="0"/>
              <a:t> </a:t>
            </a:r>
            <a:r>
              <a:rPr lang="en-US" sz="2700" dirty="0"/>
              <a:t>Act,</a:t>
            </a:r>
            <a:r>
              <a:rPr lang="en-US" sz="2700" spc="-70" dirty="0"/>
              <a:t> </a:t>
            </a:r>
            <a:r>
              <a:rPr lang="en-US" sz="2700" dirty="0"/>
              <a:t>1949,</a:t>
            </a:r>
            <a:r>
              <a:rPr lang="en-US" sz="2700" spc="-50" dirty="0"/>
              <a:t> </a:t>
            </a:r>
            <a:r>
              <a:rPr lang="en-US" sz="2700" dirty="0"/>
              <a:t>Regulations</a:t>
            </a:r>
            <a:r>
              <a:rPr lang="en-US" sz="2700" spc="-90" dirty="0"/>
              <a:t> </a:t>
            </a:r>
            <a:r>
              <a:rPr lang="en-US" sz="2700" spc="-25" dirty="0"/>
              <a:t>and </a:t>
            </a:r>
            <a:r>
              <a:rPr lang="en-US" sz="2700" spc="-10" dirty="0"/>
              <a:t>Notifications</a:t>
            </a:r>
            <a:endParaRPr lang="en-US" sz="2700" dirty="0"/>
          </a:p>
        </p:txBody>
      </p:sp>
      <p:sp>
        <p:nvSpPr>
          <p:cNvPr id="4" name="object 4"/>
          <p:cNvSpPr txBox="1"/>
          <p:nvPr/>
        </p:nvSpPr>
        <p:spPr>
          <a:xfrm>
            <a:off x="289932" y="1642958"/>
            <a:ext cx="10638263" cy="4459553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0" marR="1963102" defTabSz="457200">
              <a:spcBef>
                <a:spcPts val="110"/>
              </a:spcBef>
            </a:pP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Council</a:t>
            </a:r>
            <a:r>
              <a:rPr lang="en-US" sz="2400" b="1" kern="1200" spc="-3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resolution</a:t>
            </a:r>
            <a:r>
              <a:rPr lang="en-US" sz="2400" b="1" kern="1200" spc="-3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permitting</a:t>
            </a:r>
            <a:r>
              <a:rPr lang="en-US" sz="2400" b="1" kern="1200" spc="-1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</a:t>
            </a:r>
            <a:r>
              <a:rPr lang="en-US" sz="2400" b="1" kern="1200" spc="-2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CA</a:t>
            </a:r>
            <a:r>
              <a:rPr lang="en-US" sz="2400" b="1" kern="1200" spc="-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in</a:t>
            </a:r>
            <a:r>
              <a:rPr lang="en-US" sz="2400" b="1" kern="1200" spc="-1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practice</a:t>
            </a:r>
            <a:r>
              <a:rPr lang="en-US" sz="2400" b="1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to</a:t>
            </a:r>
            <a:r>
              <a:rPr lang="en-US" sz="2400" b="1" kern="1200" spc="-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render</a:t>
            </a:r>
            <a:r>
              <a:rPr lang="en-US" sz="2400" b="1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Management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Consultancy</a:t>
            </a:r>
            <a:r>
              <a:rPr lang="en-US" sz="2400" b="1" kern="1200" spc="-1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and</a:t>
            </a:r>
            <a:r>
              <a:rPr lang="en-US" sz="2400" b="1" kern="1200" spc="-2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other</a:t>
            </a:r>
            <a:r>
              <a:rPr lang="en-US" sz="2400" b="1" kern="1200" spc="-1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services</a:t>
            </a:r>
            <a:r>
              <a:rPr lang="en-US" sz="2400" b="1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b="1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viz.,</a:t>
            </a:r>
          </a:p>
          <a:p>
            <a:pPr marL="6350" marR="1963102" defTabSz="457200">
              <a:spcBef>
                <a:spcPts val="110"/>
              </a:spcBef>
            </a:pPr>
            <a:endParaRPr lang="en-US" sz="2400" b="1" kern="1200" dirty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  <a:p>
            <a:pPr marL="292100" indent="-285750" defTabSz="457200">
              <a:spcBef>
                <a:spcPts val="285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Financial</a:t>
            </a:r>
            <a:r>
              <a:rPr lang="en-US" sz="2400" kern="1200" spc="-1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management</a:t>
            </a:r>
            <a:r>
              <a:rPr lang="en-US" sz="2400" kern="1200" spc="-2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planning</a:t>
            </a:r>
            <a:r>
              <a:rPr lang="en-US" sz="2400" kern="1200" spc="-2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and</a:t>
            </a:r>
            <a:r>
              <a:rPr lang="en-US" sz="2400" kern="1200" spc="-1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financial</a:t>
            </a:r>
            <a:r>
              <a:rPr lang="en-US" sz="2400" kern="1200" spc="-1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policy</a:t>
            </a:r>
            <a:r>
              <a:rPr lang="en-US" sz="2400" kern="1200" spc="-1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determination</a:t>
            </a:r>
            <a:endParaRPr lang="en-US" sz="2400" spc="-5" dirty="0">
              <a:latin typeface="Calibri"/>
              <a:cs typeface="Calibri"/>
            </a:endParaRPr>
          </a:p>
          <a:p>
            <a:pPr marL="292100" indent="-285750" defTabSz="457200">
              <a:spcBef>
                <a:spcPts val="285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Capital</a:t>
            </a:r>
            <a:r>
              <a:rPr lang="en-US" sz="2400" kern="1200" spc="-2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structure</a:t>
            </a:r>
            <a:r>
              <a:rPr lang="en-US" sz="2400" kern="1200" spc="-1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planning</a:t>
            </a:r>
            <a:r>
              <a:rPr lang="en-US" sz="2400" kern="1200" spc="-2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and</a:t>
            </a:r>
            <a:r>
              <a:rPr lang="en-US" sz="2400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advice</a:t>
            </a:r>
            <a:r>
              <a:rPr lang="en-US" sz="2400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regarding</a:t>
            </a:r>
            <a:r>
              <a:rPr lang="en-US" sz="2400" kern="1200" spc="-1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raising</a:t>
            </a:r>
            <a:r>
              <a:rPr lang="en-US" sz="2400" kern="1200" spc="-2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finance.</a:t>
            </a:r>
            <a:endParaRPr lang="en-US" sz="2400" dirty="0">
              <a:latin typeface="Calibri"/>
              <a:cs typeface="Calibri"/>
            </a:endParaRPr>
          </a:p>
          <a:p>
            <a:pPr marL="292100" indent="-285750" defTabSz="457200">
              <a:spcBef>
                <a:spcPts val="285"/>
              </a:spcBef>
              <a:buFont typeface="Arial" panose="020B0604020202020204" pitchFamily="34" charset="0"/>
              <a:buChar char="•"/>
            </a:pP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Working</a:t>
            </a:r>
            <a:r>
              <a:rPr lang="en-US" sz="2400" kern="1200" spc="-3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capital</a:t>
            </a:r>
            <a:r>
              <a:rPr lang="en-US" sz="2400" kern="1200" spc="-2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management.</a:t>
            </a:r>
            <a:endParaRPr lang="en-US" sz="2400" spc="-5" dirty="0">
              <a:latin typeface="Calibri"/>
              <a:cs typeface="Calibri"/>
            </a:endParaRPr>
          </a:p>
          <a:p>
            <a:pPr marL="292100" indent="-285750" defTabSz="457200">
              <a:spcBef>
                <a:spcPts val="285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Preparing</a:t>
            </a:r>
            <a:r>
              <a:rPr lang="en-US" sz="2400" kern="1200" spc="-4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project</a:t>
            </a:r>
            <a:r>
              <a:rPr lang="en-US" sz="2400" kern="1200" spc="-2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reports</a:t>
            </a:r>
            <a:r>
              <a:rPr lang="en-US" sz="2400" kern="1200" spc="-3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and</a:t>
            </a:r>
            <a:r>
              <a:rPr lang="en-US" sz="2400" kern="1200" spc="-3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feasibility</a:t>
            </a:r>
            <a:r>
              <a:rPr lang="en-US" sz="2400" kern="1200" spc="-3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studies.</a:t>
            </a:r>
            <a:endParaRPr lang="en-US" sz="2400" spc="-5" dirty="0">
              <a:latin typeface="Calibri"/>
              <a:cs typeface="Calibri"/>
            </a:endParaRPr>
          </a:p>
          <a:p>
            <a:pPr marL="292100" indent="-285750" defTabSz="457200">
              <a:spcBef>
                <a:spcPts val="285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Preparing</a:t>
            </a:r>
            <a:r>
              <a:rPr lang="en-US" sz="2400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cash</a:t>
            </a:r>
            <a:r>
              <a:rPr lang="en-US" sz="2400" kern="1200" spc="-1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budget,</a:t>
            </a:r>
            <a:r>
              <a:rPr lang="en-US" sz="2400" kern="1200" spc="-2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cash</a:t>
            </a:r>
            <a:r>
              <a:rPr lang="en-US" sz="2400" kern="1200" spc="-1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flow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statements,</a:t>
            </a:r>
            <a:r>
              <a:rPr lang="en-US" sz="2400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profitability</a:t>
            </a:r>
            <a:r>
              <a:rPr lang="en-US" sz="2400" kern="1200" spc="-1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statements,</a:t>
            </a:r>
            <a:r>
              <a:rPr lang="en-US" sz="2400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statements</a:t>
            </a:r>
            <a:r>
              <a:rPr lang="en-US" sz="2400" kern="1200" spc="-1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of sources</a:t>
            </a:r>
            <a:r>
              <a:rPr lang="en-US" sz="2400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and</a:t>
            </a:r>
            <a:r>
              <a:rPr lang="en-US" sz="2400" kern="1200" spc="-1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application</a:t>
            </a:r>
            <a:r>
              <a:rPr lang="en-US" sz="2400" kern="1200" spc="-2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1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of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funds</a:t>
            </a:r>
            <a:r>
              <a:rPr lang="en-US" sz="2400" kern="1200" spc="-2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1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etc.</a:t>
            </a:r>
            <a:endParaRPr lang="en-US" sz="2400" spc="-10" dirty="0">
              <a:latin typeface="Calibri"/>
              <a:cs typeface="Calibri"/>
            </a:endParaRPr>
          </a:p>
          <a:p>
            <a:pPr marL="292100" indent="-285750" defTabSz="457200">
              <a:spcBef>
                <a:spcPts val="285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Budgeting</a:t>
            </a:r>
            <a:r>
              <a:rPr lang="en-US" sz="2400" kern="1200" spc="-4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including</a:t>
            </a:r>
            <a:r>
              <a:rPr lang="en-US" sz="2400" kern="1200" spc="-3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capital</a:t>
            </a:r>
            <a:r>
              <a:rPr lang="en-US" sz="2400" kern="1200" spc="-2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budgets</a:t>
            </a:r>
            <a:r>
              <a:rPr lang="en-US" sz="2400" kern="1200" spc="-3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and</a:t>
            </a:r>
            <a:r>
              <a:rPr lang="en-US" sz="2400" kern="1200" spc="-3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revenue</a:t>
            </a:r>
            <a:r>
              <a:rPr lang="en-US" sz="2400" kern="1200" spc="-3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budgets.</a:t>
            </a:r>
            <a:endParaRPr lang="en-US" sz="2400" dirty="0">
              <a:latin typeface="Calibri"/>
              <a:cs typeface="Calibri"/>
            </a:endParaRPr>
          </a:p>
          <a:p>
            <a:pPr marL="292100" indent="-285750" defTabSz="457200">
              <a:spcBef>
                <a:spcPts val="285"/>
              </a:spcBef>
              <a:buFont typeface="Arial" panose="020B0604020202020204" pitchFamily="34" charset="0"/>
              <a:buChar char="•"/>
            </a:pP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Inventory</a:t>
            </a:r>
            <a:r>
              <a:rPr lang="en-US" sz="2400" kern="1200" spc="-3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management,</a:t>
            </a:r>
            <a:r>
              <a:rPr lang="en-US" sz="2400" kern="1200" spc="-3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material</a:t>
            </a:r>
            <a:r>
              <a:rPr lang="en-US" sz="2400" kern="1200" spc="-2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handling</a:t>
            </a:r>
            <a:r>
              <a:rPr lang="en-US" sz="2400" kern="1200" spc="-28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and</a:t>
            </a:r>
            <a:r>
              <a:rPr lang="en-US" sz="2400" kern="1200" spc="-23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" dirty="0">
                <a:solidFill>
                  <a:srgbClr val="0D0D0D"/>
                </a:solidFill>
                <a:latin typeface="Calibri"/>
                <a:ea typeface="+mn-ea"/>
                <a:cs typeface="Calibri"/>
              </a:rPr>
              <a:t>storage.</a:t>
            </a:r>
            <a:endParaRPr lang="en-US"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866" y="523706"/>
            <a:ext cx="5591836" cy="2042808"/>
          </a:xfrm>
          <a:prstGeom prst="rect">
            <a:avLst/>
          </a:prstGeom>
        </p:spPr>
        <p:txBody>
          <a:bodyPr vert="horz" lIns="0" tIns="12700" rIns="0" bIns="0" rtlCol="0">
            <a:normAutofit/>
          </a:bodyPr>
          <a:lstStyle/>
          <a:p>
            <a:pPr marL="12700">
              <a:spcBef>
                <a:spcPts val="100"/>
              </a:spcBef>
            </a:pPr>
            <a:r>
              <a:rPr lang="en-US" sz="3200" dirty="0"/>
              <a:t>Certificate</a:t>
            </a:r>
            <a:r>
              <a:rPr lang="en-US" sz="3200" spc="-45" dirty="0"/>
              <a:t> </a:t>
            </a:r>
            <a:r>
              <a:rPr lang="en-US" sz="3200" dirty="0"/>
              <a:t>of</a:t>
            </a:r>
            <a:r>
              <a:rPr lang="en-US" sz="3200" spc="-35" dirty="0"/>
              <a:t> </a:t>
            </a:r>
            <a:r>
              <a:rPr lang="en-US" sz="3200" dirty="0"/>
              <a:t>Practice</a:t>
            </a:r>
            <a:r>
              <a:rPr lang="en-US" sz="3200" spc="-35" dirty="0"/>
              <a:t> </a:t>
            </a:r>
            <a:r>
              <a:rPr lang="en-US" sz="3200" dirty="0"/>
              <a:t>(Section</a:t>
            </a:r>
            <a:r>
              <a:rPr lang="en-US" sz="3200" spc="-15" dirty="0"/>
              <a:t> </a:t>
            </a:r>
            <a:r>
              <a:rPr lang="en-US" sz="3200" dirty="0"/>
              <a:t>–</a:t>
            </a:r>
            <a:r>
              <a:rPr lang="en-US" sz="3200" spc="-30" dirty="0"/>
              <a:t> </a:t>
            </a:r>
            <a:r>
              <a:rPr lang="en-US" sz="3200" dirty="0"/>
              <a:t>6</a:t>
            </a:r>
            <a:r>
              <a:rPr lang="en-US" sz="3200" spc="-30" dirty="0"/>
              <a:t> </a:t>
            </a:r>
            <a:r>
              <a:rPr lang="en-US" sz="3200" dirty="0"/>
              <a:t>of</a:t>
            </a:r>
            <a:r>
              <a:rPr lang="en-US" sz="3200" spc="-35" dirty="0"/>
              <a:t> </a:t>
            </a:r>
            <a:r>
              <a:rPr lang="en-US" sz="3200" dirty="0"/>
              <a:t>CA</a:t>
            </a:r>
            <a:r>
              <a:rPr lang="en-US" sz="3200" spc="-30" dirty="0"/>
              <a:t> </a:t>
            </a:r>
            <a:r>
              <a:rPr lang="en-US" sz="3200" dirty="0"/>
              <a:t>Act,</a:t>
            </a:r>
            <a:r>
              <a:rPr lang="en-US" sz="3200" spc="-25" dirty="0"/>
              <a:t> </a:t>
            </a:r>
            <a:r>
              <a:rPr lang="en-US" sz="3200" spc="-10" dirty="0"/>
              <a:t>1949)</a:t>
            </a:r>
            <a:endParaRPr lang="en-US"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784722" y="1900308"/>
            <a:ext cx="8700716" cy="4462118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46126" indent="-233172" defTabSz="932688">
              <a:spcBef>
                <a:spcPts val="912"/>
              </a:spcBef>
              <a:buFont typeface="Arial"/>
              <a:buChar char="•"/>
              <a:tabLst>
                <a:tab pos="246126" algn="l"/>
              </a:tabLst>
            </a:pP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Prohibition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on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using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a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designation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other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than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CA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(Section</a:t>
            </a:r>
            <a:r>
              <a:rPr lang="en-US" sz="2400" kern="1200" spc="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– </a:t>
            </a:r>
            <a:r>
              <a:rPr lang="en-US" sz="2400" kern="1200" spc="-2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7)</a:t>
            </a:r>
          </a:p>
          <a:p>
            <a:pPr marL="12954" defTabSz="932688">
              <a:spcBef>
                <a:spcPts val="912"/>
              </a:spcBef>
              <a:tabLst>
                <a:tab pos="246126" algn="l"/>
              </a:tabLst>
            </a:pPr>
            <a:endParaRPr lang="en-US" sz="2400" kern="1200" dirty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  <a:p>
            <a:pPr marL="246126" marR="176174" indent="-233820" defTabSz="932688">
              <a:lnSpc>
                <a:spcPts val="1978"/>
              </a:lnSpc>
              <a:spcBef>
                <a:spcPts val="1061"/>
              </a:spcBef>
              <a:buFont typeface="Arial"/>
              <a:buChar char="•"/>
              <a:tabLst>
                <a:tab pos="246126" algn="l"/>
              </a:tabLst>
            </a:pP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Directors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of</a:t>
            </a:r>
            <a:r>
              <a:rPr lang="en-US" sz="2400" kern="1200" spc="-3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companies,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office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bearers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of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political parties,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clubs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etc.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–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Not</a:t>
            </a:r>
            <a:r>
              <a:rPr lang="en-US" sz="2400" kern="1200" spc="-3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to</a:t>
            </a:r>
            <a:r>
              <a:rPr lang="en-US" sz="2400" kern="1200" spc="-2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use</a:t>
            </a:r>
            <a:r>
              <a:rPr lang="en-US" sz="2400" kern="1200" spc="-2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the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said</a:t>
            </a:r>
            <a:r>
              <a:rPr lang="en-US" sz="2400" kern="1200" spc="-3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positions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in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their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visiting 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cards.</a:t>
            </a:r>
          </a:p>
          <a:p>
            <a:pPr marL="12306" marR="176174" defTabSz="932688">
              <a:lnSpc>
                <a:spcPts val="1978"/>
              </a:lnSpc>
              <a:spcBef>
                <a:spcPts val="1061"/>
              </a:spcBef>
              <a:tabLst>
                <a:tab pos="246126" algn="l"/>
              </a:tabLst>
            </a:pPr>
            <a:endParaRPr lang="en-US" sz="2400" kern="1200" dirty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  <a:p>
            <a:pPr marL="246126" marR="5182" indent="-233820" defTabSz="932688">
              <a:lnSpc>
                <a:spcPts val="1978"/>
              </a:lnSpc>
              <a:spcBef>
                <a:spcPts val="1025"/>
              </a:spcBef>
              <a:buFont typeface="Arial"/>
              <a:buChar char="•"/>
              <a:tabLst>
                <a:tab pos="246126" algn="l"/>
              </a:tabLst>
            </a:pP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Members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who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are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members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of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ICSI</a:t>
            </a:r>
            <a:r>
              <a:rPr lang="en-US" sz="2400" kern="1200" spc="-2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/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ICAI</a:t>
            </a:r>
            <a:r>
              <a:rPr lang="en-US" sz="2400" kern="1200" spc="-2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to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use</a:t>
            </a:r>
            <a:r>
              <a:rPr lang="en-US" sz="2400" kern="1200" spc="377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only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ACS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/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ACMA</a:t>
            </a:r>
            <a:r>
              <a:rPr lang="en-US" sz="2400" kern="1200" spc="-3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and not</a:t>
            </a:r>
            <a:r>
              <a:rPr lang="en-US" sz="2400" kern="1200" spc="-2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the words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“Company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Secretary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/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Cost</a:t>
            </a:r>
            <a:r>
              <a:rPr lang="en-US" sz="2400" kern="1200" spc="-7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Accountant</a:t>
            </a:r>
            <a:r>
              <a:rPr lang="en-US" sz="2400" kern="1200" spc="-5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26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”.</a:t>
            </a:r>
          </a:p>
          <a:p>
            <a:pPr marL="12306" marR="5182" defTabSz="932688">
              <a:lnSpc>
                <a:spcPts val="1978"/>
              </a:lnSpc>
              <a:spcBef>
                <a:spcPts val="1025"/>
              </a:spcBef>
              <a:tabLst>
                <a:tab pos="246126" algn="l"/>
              </a:tabLst>
            </a:pPr>
            <a:endParaRPr lang="en-US" sz="2400" kern="1200" dirty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  <a:p>
            <a:pPr marL="246126" indent="-233172" defTabSz="932688">
              <a:spcBef>
                <a:spcPts val="775"/>
              </a:spcBef>
              <a:buFont typeface="Arial"/>
              <a:buChar char="•"/>
              <a:tabLst>
                <a:tab pos="246126" algn="l"/>
              </a:tabLst>
            </a:pP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Permission</a:t>
            </a:r>
            <a:r>
              <a:rPr lang="en-US" sz="2400" kern="1200" spc="-5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to</a:t>
            </a:r>
            <a:r>
              <a:rPr lang="en-US" sz="2400" kern="1200" spc="-4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mention</a:t>
            </a:r>
            <a:r>
              <a:rPr lang="en-US" sz="2400" kern="1200" spc="-3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qualification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of</a:t>
            </a:r>
            <a:r>
              <a:rPr lang="en-US" sz="2400" kern="1200" spc="-4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other</a:t>
            </a:r>
            <a:r>
              <a:rPr lang="en-US" sz="2400" kern="1200" spc="-3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institutions</a:t>
            </a:r>
            <a:r>
              <a:rPr lang="en-US" sz="2400" kern="1200" spc="-2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spc="-51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.</a:t>
            </a:r>
          </a:p>
          <a:p>
            <a:pPr marL="12954" defTabSz="932688">
              <a:spcBef>
                <a:spcPts val="775"/>
              </a:spcBef>
              <a:tabLst>
                <a:tab pos="246126" algn="l"/>
              </a:tabLst>
            </a:pPr>
            <a:endParaRPr lang="en-US" sz="2400" kern="1200" dirty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  <a:p>
            <a:pPr marL="246126" indent="-233172" defTabSz="932688">
              <a:spcBef>
                <a:spcPts val="806"/>
              </a:spcBef>
              <a:buFont typeface="Arial"/>
              <a:buChar char="•"/>
              <a:tabLst>
                <a:tab pos="246126" algn="l"/>
              </a:tabLst>
            </a:pP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Only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if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the</a:t>
            </a:r>
            <a:r>
              <a:rPr lang="en-US" sz="2400" kern="1200" spc="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other Institution</a:t>
            </a:r>
            <a:r>
              <a:rPr lang="en-US" sz="2400" kern="1200" spc="-1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has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MRA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/MOU</a:t>
            </a:r>
            <a:r>
              <a:rPr lang="en-US" sz="2400" kern="1200" spc="-5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with </a:t>
            </a:r>
            <a:r>
              <a:rPr lang="en-US" sz="2400" kern="1200" spc="-1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ICAI.</a:t>
            </a:r>
            <a:endParaRPr lang="en-US" sz="2400" kern="1200" dirty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23762" y="1357956"/>
            <a:ext cx="8819779" cy="332014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000" b="1" dirty="0">
                <a:latin typeface="Calibri"/>
                <a:cs typeface="Calibri"/>
              </a:rPr>
              <a:t>Statutory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auditor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not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to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Internal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Auditor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simultaneously</a:t>
            </a:r>
            <a:endParaRPr lang="en-US" sz="2000" b="1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endParaRPr lang="en-IN" sz="2000" b="1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endParaRPr lang="en-US" sz="2000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000" b="1" dirty="0">
                <a:latin typeface="Calibri"/>
                <a:cs typeface="Calibri"/>
              </a:rPr>
              <a:t>Internal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auditor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not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Tax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auditor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simultaneously</a:t>
            </a:r>
            <a:endParaRPr lang="en-US" sz="2000" b="1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endParaRPr lang="en-US" sz="2000" b="1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b="1" dirty="0">
                <a:latin typeface="Calibri"/>
                <a:cs typeface="Calibri"/>
              </a:rPr>
              <a:t>Internal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Auditor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not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GST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Auditor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simultaneously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240665" algn="l"/>
              </a:tabLst>
            </a:pP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653729" y="2137171"/>
            <a:ext cx="8872827" cy="1689373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2400" b="1" dirty="0">
                <a:latin typeface="Calibri"/>
                <a:cs typeface="Calibri"/>
              </a:rPr>
              <a:t>Cooling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off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period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after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completion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tenure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Director</a:t>
            </a:r>
            <a:r>
              <a:rPr lang="en-US" sz="2400" b="1" spc="-10" dirty="0">
                <a:latin typeface="Calibri"/>
                <a:cs typeface="Calibri"/>
              </a:rPr>
              <a:t> -</a:t>
            </a:r>
            <a:r>
              <a:rPr lang="en-US" sz="240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wo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years</a:t>
            </a:r>
            <a:r>
              <a:rPr sz="2400" spc="-60" dirty="0">
                <a:latin typeface="Calibri"/>
                <a:cs typeface="Calibri"/>
              </a:rPr>
              <a:t> </a:t>
            </a:r>
            <a:endParaRPr lang="en-US" sz="2400" spc="-60" dirty="0">
              <a:latin typeface="Calibri"/>
              <a:cs typeface="Calibri"/>
            </a:endParaRPr>
          </a:p>
          <a:p>
            <a:pPr marL="12700" marR="5080">
              <a:lnSpc>
                <a:spcPts val="2050"/>
              </a:lnSpc>
              <a:spcBef>
                <a:spcPts val="1040"/>
              </a:spcBef>
              <a:tabLst>
                <a:tab pos="241300" algn="l"/>
              </a:tabLst>
            </a:pPr>
            <a:r>
              <a:rPr lang="en-IN" sz="2400" b="1" spc="-60" dirty="0">
                <a:latin typeface="Calibri"/>
                <a:cs typeface="Calibri"/>
              </a:rPr>
              <a:t> </a:t>
            </a:r>
          </a:p>
          <a:p>
            <a:pPr marL="12700" marR="5080">
              <a:lnSpc>
                <a:spcPts val="2050"/>
              </a:lnSpc>
              <a:spcBef>
                <a:spcPts val="1040"/>
              </a:spcBef>
              <a:tabLst>
                <a:tab pos="241300" algn="l"/>
              </a:tabLst>
            </a:pPr>
            <a:endParaRPr lang="en-IN" sz="2400" b="1" spc="-60" dirty="0">
              <a:latin typeface="Calibri"/>
              <a:cs typeface="Calibri"/>
            </a:endParaRPr>
          </a:p>
          <a:p>
            <a:pPr marL="12700" marR="5080">
              <a:lnSpc>
                <a:spcPts val="2050"/>
              </a:lnSpc>
              <a:spcBef>
                <a:spcPts val="1040"/>
              </a:spcBef>
              <a:tabLst>
                <a:tab pos="241300" algn="l"/>
              </a:tabLst>
            </a:pPr>
            <a:r>
              <a:rPr sz="2400" b="1" dirty="0">
                <a:latin typeface="Calibri"/>
                <a:cs typeface="Calibri"/>
              </a:rPr>
              <a:t>Members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satisfy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whether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appointment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statute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095F2C7-20B4-21CC-9F84-383C168ECD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55226" y="2803485"/>
          <a:ext cx="3442990" cy="3931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B13477D-59F9-F6AE-EF12-60766A8F0BA3}"/>
              </a:ext>
            </a:extLst>
          </p:cNvPr>
          <p:cNvSpPr/>
          <p:nvPr/>
        </p:nvSpPr>
        <p:spPr>
          <a:xfrm>
            <a:off x="1666269" y="141881"/>
            <a:ext cx="7051491" cy="111863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Chartered</a:t>
            </a:r>
            <a:r>
              <a:rPr kumimoji="0" lang="en-US" sz="3200" b="0" i="0" u="none" strike="noStrike" kern="1200" cap="none" spc="-75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Accountants</a:t>
            </a:r>
            <a:r>
              <a:rPr kumimoji="0" lang="en-US" sz="3200" b="0" i="0" u="none" strike="noStrike" kern="1200" cap="none" spc="-10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Act,</a:t>
            </a:r>
            <a:r>
              <a:rPr kumimoji="0" lang="en-US" sz="3200" b="0" i="0" u="none" strike="noStrike" kern="1200" cap="none" spc="-7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1949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DC0781-562D-20C1-0FDD-508E603E9554}"/>
              </a:ext>
            </a:extLst>
          </p:cNvPr>
          <p:cNvCxnSpPr>
            <a:cxnSpLocks/>
          </p:cNvCxnSpPr>
          <p:nvPr/>
        </p:nvCxnSpPr>
        <p:spPr>
          <a:xfrm>
            <a:off x="5117369" y="1260518"/>
            <a:ext cx="0" cy="23715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EBD9F4B-D0A4-499B-BE1B-1E0CC46C120C}"/>
              </a:ext>
            </a:extLst>
          </p:cNvPr>
          <p:cNvCxnSpPr/>
          <p:nvPr/>
        </p:nvCxnSpPr>
        <p:spPr>
          <a:xfrm>
            <a:off x="513184" y="2471316"/>
            <a:ext cx="0" cy="269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1B5FBD3-AD0D-ADBF-7BC7-66AA36254020}"/>
              </a:ext>
            </a:extLst>
          </p:cNvPr>
          <p:cNvCxnSpPr>
            <a:cxnSpLocks/>
          </p:cNvCxnSpPr>
          <p:nvPr/>
        </p:nvCxnSpPr>
        <p:spPr>
          <a:xfrm>
            <a:off x="1986620" y="2471316"/>
            <a:ext cx="0" cy="269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695C24-CC78-48C0-1A7F-1D8CA141ED34}"/>
              </a:ext>
            </a:extLst>
          </p:cNvPr>
          <p:cNvCxnSpPr/>
          <p:nvPr/>
        </p:nvCxnSpPr>
        <p:spPr>
          <a:xfrm>
            <a:off x="6572571" y="2496953"/>
            <a:ext cx="0" cy="269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6C80365-1DA5-503B-538C-9E8FF04E042D}"/>
              </a:ext>
            </a:extLst>
          </p:cNvPr>
          <p:cNvCxnSpPr>
            <a:cxnSpLocks/>
          </p:cNvCxnSpPr>
          <p:nvPr/>
        </p:nvCxnSpPr>
        <p:spPr>
          <a:xfrm>
            <a:off x="7927110" y="2501159"/>
            <a:ext cx="0" cy="283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C251EBF-05DC-EE54-9CD6-3486AD34C83C}"/>
              </a:ext>
            </a:extLst>
          </p:cNvPr>
          <p:cNvSpPr/>
          <p:nvPr/>
        </p:nvSpPr>
        <p:spPr>
          <a:xfrm>
            <a:off x="1338095" y="1727078"/>
            <a:ext cx="2472612" cy="5849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FIRST SCHEDULE 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A7EFDB-37BA-A5AF-1CBB-6F18E357E542}"/>
              </a:ext>
            </a:extLst>
          </p:cNvPr>
          <p:cNvSpPr/>
          <p:nvPr/>
        </p:nvSpPr>
        <p:spPr>
          <a:xfrm>
            <a:off x="6245148" y="1727078"/>
            <a:ext cx="2472612" cy="5849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SECOND SCHEDULE 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5C5CB5D-8CA1-2135-5F1A-36646A0375F8}"/>
              </a:ext>
            </a:extLst>
          </p:cNvPr>
          <p:cNvCxnSpPr>
            <a:cxnSpLocks/>
          </p:cNvCxnSpPr>
          <p:nvPr/>
        </p:nvCxnSpPr>
        <p:spPr>
          <a:xfrm>
            <a:off x="3013788" y="1474237"/>
            <a:ext cx="446766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1B01A1C-2CBC-ADF3-05A6-40386F7AE595}"/>
              </a:ext>
            </a:extLst>
          </p:cNvPr>
          <p:cNvCxnSpPr/>
          <p:nvPr/>
        </p:nvCxnSpPr>
        <p:spPr>
          <a:xfrm>
            <a:off x="3013788" y="1485955"/>
            <a:ext cx="0" cy="156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203A79F-6A77-D8FE-DE4F-94F8AAFC0E99}"/>
              </a:ext>
            </a:extLst>
          </p:cNvPr>
          <p:cNvCxnSpPr/>
          <p:nvPr/>
        </p:nvCxnSpPr>
        <p:spPr>
          <a:xfrm>
            <a:off x="7481454" y="1485954"/>
            <a:ext cx="0" cy="156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688D676-4337-80A6-37F9-12949225798F}"/>
              </a:ext>
            </a:extLst>
          </p:cNvPr>
          <p:cNvCxnSpPr>
            <a:cxnSpLocks/>
          </p:cNvCxnSpPr>
          <p:nvPr/>
        </p:nvCxnSpPr>
        <p:spPr>
          <a:xfrm flipV="1">
            <a:off x="513184" y="2457029"/>
            <a:ext cx="4338734" cy="14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B3E8E3A-4BF5-593D-466A-10D9723FB4F6}"/>
              </a:ext>
            </a:extLst>
          </p:cNvPr>
          <p:cNvCxnSpPr>
            <a:cxnSpLocks/>
          </p:cNvCxnSpPr>
          <p:nvPr/>
        </p:nvCxnSpPr>
        <p:spPr>
          <a:xfrm>
            <a:off x="6566351" y="2496953"/>
            <a:ext cx="303013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22F7E03-FF73-0B4A-F2FD-7DC4EC82C892}"/>
              </a:ext>
            </a:extLst>
          </p:cNvPr>
          <p:cNvCxnSpPr>
            <a:cxnSpLocks/>
          </p:cNvCxnSpPr>
          <p:nvPr/>
        </p:nvCxnSpPr>
        <p:spPr>
          <a:xfrm>
            <a:off x="2481943" y="2312044"/>
            <a:ext cx="0" cy="1449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73DBA54-8B98-5218-5CF2-5A14A300450A}"/>
              </a:ext>
            </a:extLst>
          </p:cNvPr>
          <p:cNvCxnSpPr>
            <a:cxnSpLocks/>
          </p:cNvCxnSpPr>
          <p:nvPr/>
        </p:nvCxnSpPr>
        <p:spPr>
          <a:xfrm>
            <a:off x="7584091" y="2312044"/>
            <a:ext cx="0" cy="1394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5FA29A9-D567-B2D4-B579-0FF57D5C4FB7}"/>
              </a:ext>
            </a:extLst>
          </p:cNvPr>
          <p:cNvCxnSpPr>
            <a:cxnSpLocks/>
          </p:cNvCxnSpPr>
          <p:nvPr/>
        </p:nvCxnSpPr>
        <p:spPr>
          <a:xfrm>
            <a:off x="3519950" y="2471316"/>
            <a:ext cx="0" cy="269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AB94C33-8A73-E940-27D4-4F4A47113002}"/>
              </a:ext>
            </a:extLst>
          </p:cNvPr>
          <p:cNvCxnSpPr>
            <a:cxnSpLocks/>
          </p:cNvCxnSpPr>
          <p:nvPr/>
        </p:nvCxnSpPr>
        <p:spPr>
          <a:xfrm>
            <a:off x="4851918" y="2451468"/>
            <a:ext cx="0" cy="269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0A87A5-97BE-4984-BB97-943A039699C0}"/>
              </a:ext>
            </a:extLst>
          </p:cNvPr>
          <p:cNvCxnSpPr>
            <a:cxnSpLocks/>
          </p:cNvCxnSpPr>
          <p:nvPr/>
        </p:nvCxnSpPr>
        <p:spPr>
          <a:xfrm>
            <a:off x="1446245" y="3167012"/>
            <a:ext cx="0" cy="129768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E879DA-63BC-7C32-EBD1-506760BCCABE}"/>
              </a:ext>
            </a:extLst>
          </p:cNvPr>
          <p:cNvCxnSpPr>
            <a:cxnSpLocks/>
          </p:cNvCxnSpPr>
          <p:nvPr/>
        </p:nvCxnSpPr>
        <p:spPr>
          <a:xfrm>
            <a:off x="1446245" y="3671596"/>
            <a:ext cx="653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5993036-7C34-E8F2-262E-C957A5F43554}"/>
              </a:ext>
            </a:extLst>
          </p:cNvPr>
          <p:cNvGrpSpPr/>
          <p:nvPr/>
        </p:nvGrpSpPr>
        <p:grpSpPr>
          <a:xfrm>
            <a:off x="1544032" y="4344714"/>
            <a:ext cx="1118963" cy="239968"/>
            <a:chOff x="1566783" y="766789"/>
            <a:chExt cx="1118963" cy="23996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86A8811-34D9-A93F-E7D5-FF11B5E6BD3C}"/>
                </a:ext>
              </a:extLst>
            </p:cNvPr>
            <p:cNvSpPr/>
            <p:nvPr/>
          </p:nvSpPr>
          <p:spPr>
            <a:xfrm>
              <a:off x="1566783" y="766789"/>
              <a:ext cx="1118963" cy="23996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056C90F3-BE46-88F7-3566-A3583DA00C09}"/>
                </a:ext>
              </a:extLst>
            </p:cNvPr>
            <p:cNvSpPr txBox="1"/>
            <p:nvPr/>
          </p:nvSpPr>
          <p:spPr>
            <a:xfrm>
              <a:off x="1573811" y="773817"/>
              <a:ext cx="1104907" cy="2259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 2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AFF3DA-3891-AD85-137E-83F6CBA9F00A}"/>
              </a:ext>
            </a:extLst>
          </p:cNvPr>
          <p:cNvCxnSpPr>
            <a:cxnSpLocks/>
          </p:cNvCxnSpPr>
          <p:nvPr/>
        </p:nvCxnSpPr>
        <p:spPr>
          <a:xfrm>
            <a:off x="1445444" y="4464698"/>
            <a:ext cx="6611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4B0C5C-E0BC-47AB-1464-9E019CE479F4}"/>
              </a:ext>
            </a:extLst>
          </p:cNvPr>
          <p:cNvGrpSpPr/>
          <p:nvPr/>
        </p:nvGrpSpPr>
        <p:grpSpPr>
          <a:xfrm>
            <a:off x="3064403" y="2782538"/>
            <a:ext cx="964771" cy="359639"/>
            <a:chOff x="1444634" y="0"/>
            <a:chExt cx="964771" cy="359639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80252F5-8EE3-36E3-C6FE-E41463A9D615}"/>
                </a:ext>
              </a:extLst>
            </p:cNvPr>
            <p:cNvSpPr/>
            <p:nvPr/>
          </p:nvSpPr>
          <p:spPr>
            <a:xfrm>
              <a:off x="1444634" y="0"/>
              <a:ext cx="964771" cy="3596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31" name="Rectangle: Rounded Corners 4">
              <a:extLst>
                <a:ext uri="{FF2B5EF4-FFF2-40B4-BE49-F238E27FC236}">
                  <a16:creationId xmlns:a16="http://schemas.microsoft.com/office/drawing/2014/main" id="{C6822173-252B-0C91-8D19-1DA0FD08CF7C}"/>
                </a:ext>
              </a:extLst>
            </p:cNvPr>
            <p:cNvSpPr txBox="1"/>
            <p:nvPr/>
          </p:nvSpPr>
          <p:spPr>
            <a:xfrm>
              <a:off x="1455167" y="10533"/>
              <a:ext cx="943705" cy="3385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Part III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EB8040F-1FAC-5D92-12C7-FA1D15EA39A9}"/>
              </a:ext>
            </a:extLst>
          </p:cNvPr>
          <p:cNvCxnSpPr>
            <a:cxnSpLocks/>
          </p:cNvCxnSpPr>
          <p:nvPr/>
        </p:nvCxnSpPr>
        <p:spPr>
          <a:xfrm>
            <a:off x="3149581" y="3131644"/>
            <a:ext cx="0" cy="1689172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79FC063-07DD-1C60-DD12-A57A1383E95C}"/>
              </a:ext>
            </a:extLst>
          </p:cNvPr>
          <p:cNvCxnSpPr/>
          <p:nvPr/>
        </p:nvCxnSpPr>
        <p:spPr>
          <a:xfrm>
            <a:off x="3149581" y="3526971"/>
            <a:ext cx="1068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B280F53-A494-DECD-42AC-5E367411A238}"/>
              </a:ext>
            </a:extLst>
          </p:cNvPr>
          <p:cNvCxnSpPr/>
          <p:nvPr/>
        </p:nvCxnSpPr>
        <p:spPr>
          <a:xfrm>
            <a:off x="3149580" y="4221969"/>
            <a:ext cx="1068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9B11EFF-74E9-F1BF-7678-A98E43D6E8F1}"/>
              </a:ext>
            </a:extLst>
          </p:cNvPr>
          <p:cNvCxnSpPr/>
          <p:nvPr/>
        </p:nvCxnSpPr>
        <p:spPr>
          <a:xfrm>
            <a:off x="3149580" y="4820816"/>
            <a:ext cx="1068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27F5A31-CCEF-5181-3809-456C47A429BD}"/>
              </a:ext>
            </a:extLst>
          </p:cNvPr>
          <p:cNvGrpSpPr/>
          <p:nvPr/>
        </p:nvGrpSpPr>
        <p:grpSpPr>
          <a:xfrm>
            <a:off x="3234760" y="3429000"/>
            <a:ext cx="1196937" cy="232173"/>
            <a:chOff x="215641" y="785980"/>
            <a:chExt cx="860725" cy="537953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798CA122-5DEF-2828-5E16-2056738EB19F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Rectangle: Rounded Corners 4">
              <a:extLst>
                <a:ext uri="{FF2B5EF4-FFF2-40B4-BE49-F238E27FC236}">
                  <a16:creationId xmlns:a16="http://schemas.microsoft.com/office/drawing/2014/main" id="{9CC4867C-2678-177E-F86A-3C95418ACA3F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1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7C95A75-DFE3-6C99-DD32-0FDFD2F0B9EA}"/>
              </a:ext>
            </a:extLst>
          </p:cNvPr>
          <p:cNvGrpSpPr/>
          <p:nvPr/>
        </p:nvGrpSpPr>
        <p:grpSpPr>
          <a:xfrm>
            <a:off x="3267148" y="4712667"/>
            <a:ext cx="1196937" cy="232173"/>
            <a:chOff x="215641" y="785980"/>
            <a:chExt cx="860725" cy="537953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B0654D8-0D73-8F8B-C115-E77ABCA735E8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Rectangle: Rounded Corners 4">
              <a:extLst>
                <a:ext uri="{FF2B5EF4-FFF2-40B4-BE49-F238E27FC236}">
                  <a16:creationId xmlns:a16="http://schemas.microsoft.com/office/drawing/2014/main" id="{BA531A1A-5A93-D906-529F-C9744AF487F5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 3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0E6BAFD-72ED-4D49-563C-A805C67A3EDF}"/>
              </a:ext>
            </a:extLst>
          </p:cNvPr>
          <p:cNvGrpSpPr/>
          <p:nvPr/>
        </p:nvGrpSpPr>
        <p:grpSpPr>
          <a:xfrm>
            <a:off x="3275881" y="4122899"/>
            <a:ext cx="1196937" cy="232173"/>
            <a:chOff x="215641" y="785980"/>
            <a:chExt cx="860725" cy="537953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8046F1C7-0B07-1291-533C-0E8C7AEAE13C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Rectangle: Rounded Corners 4">
              <a:extLst>
                <a:ext uri="{FF2B5EF4-FFF2-40B4-BE49-F238E27FC236}">
                  <a16:creationId xmlns:a16="http://schemas.microsoft.com/office/drawing/2014/main" id="{B053CF4B-887A-1B2F-499A-65D4C4E60F4F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 2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ED1C256-1E93-69B5-EC56-F09B3CF23DD8}"/>
              </a:ext>
            </a:extLst>
          </p:cNvPr>
          <p:cNvGrpSpPr/>
          <p:nvPr/>
        </p:nvGrpSpPr>
        <p:grpSpPr>
          <a:xfrm>
            <a:off x="4579859" y="2766331"/>
            <a:ext cx="964771" cy="359639"/>
            <a:chOff x="1444634" y="0"/>
            <a:chExt cx="964771" cy="359639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D49E0407-06AD-6FF5-9E8F-EC451C8522A2}"/>
                </a:ext>
              </a:extLst>
            </p:cNvPr>
            <p:cNvSpPr/>
            <p:nvPr/>
          </p:nvSpPr>
          <p:spPr>
            <a:xfrm>
              <a:off x="1444634" y="0"/>
              <a:ext cx="964771" cy="3596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62" name="Rectangle: Rounded Corners 4">
              <a:extLst>
                <a:ext uri="{FF2B5EF4-FFF2-40B4-BE49-F238E27FC236}">
                  <a16:creationId xmlns:a16="http://schemas.microsoft.com/office/drawing/2014/main" id="{DA76FAC2-C272-BC03-A0AC-88DE67176EFB}"/>
                </a:ext>
              </a:extLst>
            </p:cNvPr>
            <p:cNvSpPr txBox="1"/>
            <p:nvPr/>
          </p:nvSpPr>
          <p:spPr>
            <a:xfrm>
              <a:off x="1455167" y="10533"/>
              <a:ext cx="943705" cy="3385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Part IV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784E036-58FB-E357-6191-A18DB520FF18}"/>
              </a:ext>
            </a:extLst>
          </p:cNvPr>
          <p:cNvCxnSpPr>
            <a:cxnSpLocks/>
          </p:cNvCxnSpPr>
          <p:nvPr/>
        </p:nvCxnSpPr>
        <p:spPr>
          <a:xfrm>
            <a:off x="4664250" y="3142177"/>
            <a:ext cx="0" cy="132252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18B73C8-102D-6EEE-6770-F7A8B5C34EB0}"/>
              </a:ext>
            </a:extLst>
          </p:cNvPr>
          <p:cNvGrpSpPr/>
          <p:nvPr/>
        </p:nvGrpSpPr>
        <p:grpSpPr>
          <a:xfrm>
            <a:off x="4801614" y="3615944"/>
            <a:ext cx="1196937" cy="232173"/>
            <a:chOff x="215641" y="785980"/>
            <a:chExt cx="860725" cy="537953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7747BD07-5281-DDCF-7A99-C84360687F4C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Rectangle: Rounded Corners 4">
              <a:extLst>
                <a:ext uri="{FF2B5EF4-FFF2-40B4-BE49-F238E27FC236}">
                  <a16:creationId xmlns:a16="http://schemas.microsoft.com/office/drawing/2014/main" id="{C619F8EE-E0C5-1C08-E0F1-CADC4779B62A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1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DC1A01A-5C23-E98A-0659-FD2F3C2ED03A}"/>
              </a:ext>
            </a:extLst>
          </p:cNvPr>
          <p:cNvGrpSpPr/>
          <p:nvPr/>
        </p:nvGrpSpPr>
        <p:grpSpPr>
          <a:xfrm>
            <a:off x="4815987" y="4348611"/>
            <a:ext cx="1196937" cy="232173"/>
            <a:chOff x="215641" y="785980"/>
            <a:chExt cx="860725" cy="537953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A93418FD-651D-DAE7-1355-A9753654B39C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1" name="Rectangle: Rounded Corners 4">
              <a:extLst>
                <a:ext uri="{FF2B5EF4-FFF2-40B4-BE49-F238E27FC236}">
                  <a16:creationId xmlns:a16="http://schemas.microsoft.com/office/drawing/2014/main" id="{951E0E62-D93D-FA1C-451C-32E05A95870F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2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6442EFF-771D-9BE0-7D17-4FC7E84F20A1}"/>
              </a:ext>
            </a:extLst>
          </p:cNvPr>
          <p:cNvCxnSpPr/>
          <p:nvPr/>
        </p:nvCxnSpPr>
        <p:spPr>
          <a:xfrm>
            <a:off x="4664250" y="3732030"/>
            <a:ext cx="1068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F7F1475-5F0C-C859-30F9-6D74E29C1CDD}"/>
              </a:ext>
            </a:extLst>
          </p:cNvPr>
          <p:cNvCxnSpPr/>
          <p:nvPr/>
        </p:nvCxnSpPr>
        <p:spPr>
          <a:xfrm>
            <a:off x="4654390" y="4464697"/>
            <a:ext cx="1068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BC95417-726B-7483-199B-F853E51F2F93}"/>
              </a:ext>
            </a:extLst>
          </p:cNvPr>
          <p:cNvCxnSpPr>
            <a:cxnSpLocks/>
          </p:cNvCxnSpPr>
          <p:nvPr/>
        </p:nvCxnSpPr>
        <p:spPr>
          <a:xfrm>
            <a:off x="9596490" y="2509406"/>
            <a:ext cx="0" cy="283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7" name="Content Placeholder 3">
            <a:extLst>
              <a:ext uri="{FF2B5EF4-FFF2-40B4-BE49-F238E27FC236}">
                <a16:creationId xmlns:a16="http://schemas.microsoft.com/office/drawing/2014/main" id="{8E78EDD7-EB64-92BE-CDFD-34C8AF5A5581}"/>
              </a:ext>
            </a:extLst>
          </p:cNvPr>
          <p:cNvGraphicFramePr>
            <a:graphicFrameLocks/>
          </p:cNvGraphicFramePr>
          <p:nvPr/>
        </p:nvGraphicFramePr>
        <p:xfrm>
          <a:off x="6111554" y="2652458"/>
          <a:ext cx="3442990" cy="3931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8E0CE56-D3B1-56A1-D60A-43E8679EDCC4}"/>
              </a:ext>
            </a:extLst>
          </p:cNvPr>
          <p:cNvCxnSpPr>
            <a:cxnSpLocks/>
          </p:cNvCxnSpPr>
          <p:nvPr/>
        </p:nvCxnSpPr>
        <p:spPr>
          <a:xfrm>
            <a:off x="7666369" y="3284236"/>
            <a:ext cx="0" cy="2024882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788D6BE-1B14-C048-44A5-FDA9A0304D36}"/>
              </a:ext>
            </a:extLst>
          </p:cNvPr>
          <p:cNvCxnSpPr>
            <a:cxnSpLocks/>
          </p:cNvCxnSpPr>
          <p:nvPr/>
        </p:nvCxnSpPr>
        <p:spPr>
          <a:xfrm>
            <a:off x="7666369" y="3732030"/>
            <a:ext cx="1666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CA9307C-7BAA-EBD1-E312-DDD74CD83F58}"/>
              </a:ext>
            </a:extLst>
          </p:cNvPr>
          <p:cNvCxnSpPr/>
          <p:nvPr/>
        </p:nvCxnSpPr>
        <p:spPr>
          <a:xfrm>
            <a:off x="7686449" y="4241880"/>
            <a:ext cx="1068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87E8BC8-D05D-C96B-C4A4-A25BAD0647BA}"/>
              </a:ext>
            </a:extLst>
          </p:cNvPr>
          <p:cNvCxnSpPr/>
          <p:nvPr/>
        </p:nvCxnSpPr>
        <p:spPr>
          <a:xfrm>
            <a:off x="7666369" y="4769132"/>
            <a:ext cx="1068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4E7E78-51E9-9B00-7C34-ABBD48366EFA}"/>
              </a:ext>
            </a:extLst>
          </p:cNvPr>
          <p:cNvGrpSpPr/>
          <p:nvPr/>
        </p:nvGrpSpPr>
        <p:grpSpPr>
          <a:xfrm>
            <a:off x="7793252" y="4653045"/>
            <a:ext cx="1196937" cy="232173"/>
            <a:chOff x="215641" y="785980"/>
            <a:chExt cx="860725" cy="537953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7499347B-5536-D443-1FF4-FF3CC344659B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1" name="Rectangle: Rounded Corners 4">
              <a:extLst>
                <a:ext uri="{FF2B5EF4-FFF2-40B4-BE49-F238E27FC236}">
                  <a16:creationId xmlns:a16="http://schemas.microsoft.com/office/drawing/2014/main" id="{6DFF2163-E0CF-F143-AF7B-02919A2536C1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3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AD64D72-7BBE-2D64-AF9E-051C6F68DCD9}"/>
              </a:ext>
            </a:extLst>
          </p:cNvPr>
          <p:cNvGrpSpPr/>
          <p:nvPr/>
        </p:nvGrpSpPr>
        <p:grpSpPr>
          <a:xfrm>
            <a:off x="7808844" y="4122352"/>
            <a:ext cx="1196937" cy="232173"/>
            <a:chOff x="215641" y="785980"/>
            <a:chExt cx="860725" cy="537953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9785E784-3832-79F2-083F-9AF7C2EFF881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4" name="Rectangle: Rounded Corners 4">
              <a:extLst>
                <a:ext uri="{FF2B5EF4-FFF2-40B4-BE49-F238E27FC236}">
                  <a16:creationId xmlns:a16="http://schemas.microsoft.com/office/drawing/2014/main" id="{3069A3FD-EA8B-C3F0-7B6A-E833A281DD17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2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5AEB4B6-BC7A-6A3D-58FB-E287141661DF}"/>
              </a:ext>
            </a:extLst>
          </p:cNvPr>
          <p:cNvGrpSpPr/>
          <p:nvPr/>
        </p:nvGrpSpPr>
        <p:grpSpPr>
          <a:xfrm>
            <a:off x="9072158" y="2837368"/>
            <a:ext cx="964771" cy="359639"/>
            <a:chOff x="1444634" y="0"/>
            <a:chExt cx="964771" cy="359639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4989C06B-FA4E-9A85-E6F7-EA82C44138A2}"/>
                </a:ext>
              </a:extLst>
            </p:cNvPr>
            <p:cNvSpPr/>
            <p:nvPr/>
          </p:nvSpPr>
          <p:spPr>
            <a:xfrm>
              <a:off x="1444634" y="0"/>
              <a:ext cx="964771" cy="3596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97" name="Rectangle: Rounded Corners 4">
              <a:extLst>
                <a:ext uri="{FF2B5EF4-FFF2-40B4-BE49-F238E27FC236}">
                  <a16:creationId xmlns:a16="http://schemas.microsoft.com/office/drawing/2014/main" id="{67E23CDF-9D2A-1E30-A40B-930556586562}"/>
                </a:ext>
              </a:extLst>
            </p:cNvPr>
            <p:cNvSpPr txBox="1"/>
            <p:nvPr/>
          </p:nvSpPr>
          <p:spPr>
            <a:xfrm>
              <a:off x="1455167" y="10533"/>
              <a:ext cx="943705" cy="3385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Part III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B6BB3DD-A273-EF9C-5D4F-711946FE0A54}"/>
              </a:ext>
            </a:extLst>
          </p:cNvPr>
          <p:cNvCxnSpPr/>
          <p:nvPr/>
        </p:nvCxnSpPr>
        <p:spPr>
          <a:xfrm>
            <a:off x="7666369" y="5309118"/>
            <a:ext cx="7348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036AE9F-D8CC-EC41-14F6-949D950391EC}"/>
              </a:ext>
            </a:extLst>
          </p:cNvPr>
          <p:cNvGrpSpPr/>
          <p:nvPr/>
        </p:nvGrpSpPr>
        <p:grpSpPr>
          <a:xfrm>
            <a:off x="7786934" y="5183738"/>
            <a:ext cx="1196937" cy="232173"/>
            <a:chOff x="215641" y="785980"/>
            <a:chExt cx="860725" cy="537953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9A96D4C6-15E0-3CF7-982E-51762B99DB71}"/>
                </a:ext>
              </a:extLst>
            </p:cNvPr>
            <p:cNvSpPr/>
            <p:nvPr/>
          </p:nvSpPr>
          <p:spPr>
            <a:xfrm>
              <a:off x="215641" y="785980"/>
              <a:ext cx="860725" cy="537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5" name="Rectangle: Rounded Corners 4">
              <a:extLst>
                <a:ext uri="{FF2B5EF4-FFF2-40B4-BE49-F238E27FC236}">
                  <a16:creationId xmlns:a16="http://schemas.microsoft.com/office/drawing/2014/main" id="{D7174950-9165-BA16-2B61-632EEB2A6D98}"/>
                </a:ext>
              </a:extLst>
            </p:cNvPr>
            <p:cNvSpPr txBox="1"/>
            <p:nvPr/>
          </p:nvSpPr>
          <p:spPr>
            <a:xfrm>
              <a:off x="231397" y="801736"/>
              <a:ext cx="829213" cy="506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Clause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4</a:t>
              </a:r>
              <a:endPara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1154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9985" y="458209"/>
            <a:ext cx="8805527" cy="51744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lang="en-US" sz="3200" dirty="0"/>
              <a:t>CA Act, 1949 - </a:t>
            </a:r>
            <a:r>
              <a:rPr sz="3200" dirty="0"/>
              <a:t>First</a:t>
            </a:r>
            <a:r>
              <a:rPr sz="3200" spc="-95" dirty="0"/>
              <a:t> </a:t>
            </a:r>
            <a:r>
              <a:rPr sz="3200" spc="-10" dirty="0"/>
              <a:t>Schedule </a:t>
            </a:r>
            <a:r>
              <a:rPr sz="3200" dirty="0"/>
              <a:t>(Part</a:t>
            </a:r>
            <a:r>
              <a:rPr sz="3200" spc="-50" dirty="0"/>
              <a:t> </a:t>
            </a:r>
            <a:r>
              <a:rPr sz="3200" dirty="0"/>
              <a:t>-</a:t>
            </a:r>
            <a:r>
              <a:rPr sz="3200" spc="-40" dirty="0"/>
              <a:t> </a:t>
            </a:r>
            <a:r>
              <a:rPr sz="3200" spc="-25" dirty="0"/>
              <a:t>I)</a:t>
            </a:r>
            <a:endParaRPr sz="3200" dirty="0"/>
          </a:p>
        </p:txBody>
      </p:sp>
      <p:sp>
        <p:nvSpPr>
          <p:cNvPr id="10" name="object 10"/>
          <p:cNvSpPr txBox="1"/>
          <p:nvPr/>
        </p:nvSpPr>
        <p:spPr>
          <a:xfrm>
            <a:off x="449984" y="2139438"/>
            <a:ext cx="9083121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latin typeface="Calibri"/>
                <a:cs typeface="Calibri"/>
              </a:rPr>
              <a:t>Clause</a:t>
            </a:r>
            <a:r>
              <a:rPr sz="2400" b="1" u="sng" spc="-30" dirty="0">
                <a:latin typeface="Calibri"/>
                <a:cs typeface="Calibri"/>
              </a:rPr>
              <a:t> </a:t>
            </a:r>
            <a:r>
              <a:rPr sz="2400" b="1" u="sng" spc="-50" dirty="0">
                <a:latin typeface="Calibri"/>
                <a:cs typeface="Calibri"/>
              </a:rPr>
              <a:t>1</a:t>
            </a:r>
            <a:endParaRPr sz="2400" u="sng" dirty="0">
              <a:latin typeface="Calibri"/>
              <a:cs typeface="Calibri"/>
            </a:endParaRPr>
          </a:p>
          <a:p>
            <a:pPr marL="12700" marR="5080"/>
            <a:r>
              <a:rPr sz="2200" dirty="0">
                <a:latin typeface="Calibri"/>
                <a:cs typeface="Calibri"/>
              </a:rPr>
              <a:t>Allows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any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person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practice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25" dirty="0">
                <a:latin typeface="Calibri"/>
                <a:cs typeface="Calibri"/>
              </a:rPr>
              <a:t> his </a:t>
            </a:r>
            <a:r>
              <a:rPr sz="2200" dirty="0">
                <a:latin typeface="Calibri"/>
                <a:cs typeface="Calibri"/>
              </a:rPr>
              <a:t>name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chartered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accountant </a:t>
            </a:r>
            <a:r>
              <a:rPr sz="2200" dirty="0">
                <a:latin typeface="Calibri"/>
                <a:cs typeface="Calibri"/>
              </a:rPr>
              <a:t>unless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person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also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chartered accountant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practice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in </a:t>
            </a:r>
            <a:r>
              <a:rPr sz="2200" dirty="0">
                <a:latin typeface="Calibri"/>
                <a:cs typeface="Calibri"/>
              </a:rPr>
              <a:t>partnership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employed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him;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8411D80D-A6B8-027C-90B1-46E5CFC4DE59}"/>
              </a:ext>
            </a:extLst>
          </p:cNvPr>
          <p:cNvSpPr txBox="1"/>
          <p:nvPr/>
        </p:nvSpPr>
        <p:spPr>
          <a:xfrm>
            <a:off x="449984" y="3704072"/>
            <a:ext cx="9246409" cy="231960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40"/>
              </a:spcBef>
            </a:pPr>
            <a:r>
              <a:rPr lang="en-IN" sz="2400" b="1" u="sng" dirty="0">
                <a:latin typeface="Calibri"/>
                <a:cs typeface="Calibri"/>
              </a:rPr>
              <a:t>Clause</a:t>
            </a:r>
            <a:r>
              <a:rPr lang="en-IN" sz="2400" b="1" u="sng" spc="-30" dirty="0">
                <a:latin typeface="Calibri"/>
                <a:cs typeface="Calibri"/>
              </a:rPr>
              <a:t> </a:t>
            </a:r>
            <a:r>
              <a:rPr lang="en-IN" sz="2400" b="1" u="sng" spc="-50" dirty="0">
                <a:latin typeface="Calibri"/>
                <a:cs typeface="Calibri"/>
              </a:rPr>
              <a:t>2</a:t>
            </a:r>
            <a:endParaRPr lang="en-IN" sz="2000" u="sng" dirty="0">
              <a:latin typeface="Calibri"/>
              <a:cs typeface="Calibri"/>
            </a:endParaRPr>
          </a:p>
          <a:p>
            <a:pPr marL="12700" marR="5080">
              <a:lnSpc>
                <a:spcPct val="90000"/>
              </a:lnSpc>
              <a:spcBef>
                <a:spcPts val="340"/>
              </a:spcBef>
            </a:pPr>
            <a:r>
              <a:rPr sz="2200" dirty="0">
                <a:latin typeface="Calibri"/>
                <a:cs typeface="Calibri"/>
              </a:rPr>
              <a:t>Pays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allows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agrees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pay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allow,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lang="en-IN" sz="2200" spc="-35" dirty="0">
                <a:latin typeface="Calibri"/>
                <a:cs typeface="Calibri"/>
              </a:rPr>
              <a:t>d</a:t>
            </a:r>
            <a:r>
              <a:rPr sz="2200" dirty="0" err="1">
                <a:latin typeface="Calibri"/>
                <a:cs typeface="Calibri"/>
              </a:rPr>
              <a:t>irectly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indirectly,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lang="en-IN" sz="2200" spc="-35" dirty="0">
                <a:latin typeface="Calibri"/>
                <a:cs typeface="Calibri"/>
              </a:rPr>
              <a:t>a</a:t>
            </a:r>
            <a:r>
              <a:rPr sz="2200" dirty="0" err="1">
                <a:latin typeface="Calibri"/>
                <a:cs typeface="Calibri"/>
              </a:rPr>
              <a:t>ny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share,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commission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brokerage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in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fees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IN" sz="2200" spc="-25" dirty="0">
                <a:latin typeface="Calibri"/>
                <a:cs typeface="Calibri"/>
              </a:rPr>
              <a:t>t</a:t>
            </a:r>
            <a:r>
              <a:rPr sz="2200" dirty="0">
                <a:latin typeface="Calibri"/>
                <a:cs typeface="Calibri"/>
              </a:rPr>
              <a:t>o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any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person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other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than</a:t>
            </a:r>
            <a:r>
              <a:rPr sz="2200" spc="-20" dirty="0">
                <a:latin typeface="Calibri"/>
                <a:cs typeface="Calibri"/>
              </a:rPr>
              <a:t> </a:t>
            </a:r>
            <a:endParaRPr lang="en-IN" sz="2200" spc="-20" dirty="0">
              <a:latin typeface="Calibri"/>
              <a:cs typeface="Calibri"/>
            </a:endParaRPr>
          </a:p>
          <a:p>
            <a:pPr marL="812800" marR="5080" lvl="1" indent="-342900">
              <a:lnSpc>
                <a:spcPct val="90000"/>
              </a:lnSpc>
              <a:spcBef>
                <a:spcPts val="340"/>
              </a:spcBef>
              <a:buFont typeface="Arial" panose="020B0604020202020204" pitchFamily="34" charset="0"/>
              <a:buChar char="•"/>
            </a:pPr>
            <a:r>
              <a:rPr lang="en-IN" sz="2200" spc="-20" dirty="0">
                <a:latin typeface="Calibri"/>
                <a:cs typeface="Calibri"/>
              </a:rPr>
              <a:t>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member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Institute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partner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retired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partner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legal</a:t>
            </a:r>
            <a:r>
              <a:rPr sz="2200" spc="-10" dirty="0">
                <a:latin typeface="Calibri"/>
                <a:cs typeface="Calibri"/>
              </a:rPr>
              <a:t> representative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deceased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partner,</a:t>
            </a:r>
            <a:r>
              <a:rPr lang="en-IN" sz="2200" spc="-20" dirty="0">
                <a:latin typeface="Calibri"/>
                <a:cs typeface="Calibri"/>
              </a:rPr>
              <a:t> or</a:t>
            </a:r>
          </a:p>
          <a:p>
            <a:pPr marL="812800" marR="5080" lvl="1" indent="-342900">
              <a:lnSpc>
                <a:spcPct val="90000"/>
              </a:lnSpc>
              <a:spcBef>
                <a:spcPts val="340"/>
              </a:spcBef>
              <a:buFont typeface="Arial" panose="020B0604020202020204" pitchFamily="34" charset="0"/>
              <a:buChar char="•"/>
            </a:pPr>
            <a:r>
              <a:rPr lang="en-IN" sz="2200" spc="-25" dirty="0">
                <a:latin typeface="Calibri"/>
                <a:cs typeface="Calibri"/>
              </a:rPr>
              <a:t>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member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any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other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professional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body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other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persons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having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qualifications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may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be </a:t>
            </a:r>
            <a:r>
              <a:rPr sz="2200" dirty="0">
                <a:latin typeface="Calibri"/>
                <a:cs typeface="Calibri"/>
              </a:rPr>
              <a:t>prescribed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0C3936-E564-9F30-EDA7-653B55D16472}"/>
              </a:ext>
            </a:extLst>
          </p:cNvPr>
          <p:cNvSpPr txBox="1"/>
          <p:nvPr/>
        </p:nvSpPr>
        <p:spPr>
          <a:xfrm>
            <a:off x="449984" y="1246605"/>
            <a:ext cx="89372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/>
            <a:r>
              <a:rPr lang="en-US" sz="2200" dirty="0">
                <a:latin typeface="Calibri"/>
                <a:cs typeface="Calibri"/>
              </a:rPr>
              <a:t>A chartered accountant in practice shall be deemed to be guilty of professional misconduct, if he:</a:t>
            </a:r>
            <a:endParaRPr lang="en-IN"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757809"/>
            <a:ext cx="5083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Sharing</a:t>
            </a:r>
            <a:r>
              <a:rPr sz="2800" spc="-70" dirty="0"/>
              <a:t> </a:t>
            </a:r>
            <a:r>
              <a:rPr sz="2800" dirty="0"/>
              <a:t>Audit</a:t>
            </a:r>
            <a:r>
              <a:rPr sz="2800" spc="-55" dirty="0"/>
              <a:t> </a:t>
            </a:r>
            <a:r>
              <a:rPr sz="2800" dirty="0"/>
              <a:t>Fees</a:t>
            </a:r>
            <a:r>
              <a:rPr sz="2800" spc="-70" dirty="0"/>
              <a:t> </a:t>
            </a:r>
            <a:r>
              <a:rPr sz="2800" dirty="0"/>
              <a:t>as</a:t>
            </a:r>
            <a:r>
              <a:rPr sz="2800" spc="-80" dirty="0"/>
              <a:t> </a:t>
            </a:r>
            <a:r>
              <a:rPr sz="2800" spc="-10" dirty="0"/>
              <a:t>“Allowance’’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1816353"/>
            <a:ext cx="5154930" cy="2177904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15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gave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Audit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Fees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received by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him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complainant,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who was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not 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under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nomenclature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office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allowance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such</a:t>
            </a:r>
            <a:r>
              <a:rPr sz="1800" spc="-25" dirty="0">
                <a:latin typeface="Calibri"/>
                <a:cs typeface="Calibri"/>
              </a:rPr>
              <a:t> an </a:t>
            </a:r>
            <a:r>
              <a:rPr sz="1800" dirty="0">
                <a:latin typeface="Calibri"/>
                <a:cs typeface="Calibri"/>
              </a:rPr>
              <a:t>arrangement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continued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number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years,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it</a:t>
            </a:r>
            <a:r>
              <a:rPr sz="1800" spc="-25" dirty="0">
                <a:latin typeface="Calibri"/>
                <a:cs typeface="Calibri"/>
              </a:rPr>
              <a:t> was </a:t>
            </a:r>
            <a:r>
              <a:rPr sz="1800" dirty="0">
                <a:latin typeface="Calibri"/>
                <a:cs typeface="Calibri"/>
              </a:rPr>
              <a:t>held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Council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substance 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Chartered </a:t>
            </a:r>
            <a:r>
              <a:rPr sz="1800" dirty="0">
                <a:latin typeface="Calibri"/>
                <a:cs typeface="Calibri"/>
              </a:rPr>
              <a:t>Accountant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shared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his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profits.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 dirty="0">
              <a:latin typeface="Calibri"/>
              <a:cs typeface="Calibri"/>
            </a:endParaRPr>
          </a:p>
          <a:p>
            <a:pPr marL="12700" marR="156845">
              <a:lnSpc>
                <a:spcPct val="90000"/>
              </a:lnSpc>
            </a:pPr>
            <a:r>
              <a:rPr sz="1800" dirty="0">
                <a:latin typeface="Calibri"/>
                <a:cs typeface="Calibri"/>
              </a:rPr>
              <a:t>Held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guilty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lang="en-US" sz="1800" spc="-20" dirty="0">
                <a:latin typeface="Calibri"/>
                <a:cs typeface="Calibri"/>
              </a:rPr>
              <a:t>.</a:t>
            </a:r>
            <a:r>
              <a:rPr lang="en-US" sz="1800" dirty="0">
                <a:latin typeface="Calibri"/>
                <a:cs typeface="Calibri"/>
              </a:rPr>
              <a:t>Substance over nomenclature.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4891" y="763016"/>
            <a:ext cx="5122164" cy="5117998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0"/>
            <a:ext cx="2043404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r>
              <a:rPr lang="en-US" dirty="0">
                <a:solidFill>
                  <a:schemeClr val="bg1"/>
                </a:solidFill>
              </a:rPr>
              <a:t>Example- Clause 2</a:t>
            </a:r>
            <a:r>
              <a:rPr lang="en-US" dirty="0"/>
              <a:t>:</a:t>
            </a:r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1820" y="266378"/>
            <a:ext cx="7549141" cy="57579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z="3600" dirty="0"/>
              <a:t>First</a:t>
            </a:r>
            <a:r>
              <a:rPr sz="3600" spc="-114" dirty="0"/>
              <a:t> </a:t>
            </a:r>
            <a:r>
              <a:rPr sz="3600" spc="-10" dirty="0"/>
              <a:t>Schedule </a:t>
            </a:r>
            <a:r>
              <a:rPr sz="3600" dirty="0"/>
              <a:t>(Part</a:t>
            </a:r>
            <a:r>
              <a:rPr sz="3600" spc="-55" dirty="0"/>
              <a:t> </a:t>
            </a:r>
            <a:r>
              <a:rPr sz="3600" dirty="0"/>
              <a:t>-</a:t>
            </a:r>
            <a:r>
              <a:rPr sz="3600" spc="-35" dirty="0"/>
              <a:t> </a:t>
            </a:r>
            <a:r>
              <a:rPr sz="3600" spc="-25" dirty="0"/>
              <a:t>I)</a:t>
            </a:r>
            <a:endParaRPr sz="3600" dirty="0"/>
          </a:p>
        </p:txBody>
      </p:sp>
      <p:sp>
        <p:nvSpPr>
          <p:cNvPr id="7" name="object 7"/>
          <p:cNvSpPr txBox="1"/>
          <p:nvPr/>
        </p:nvSpPr>
        <p:spPr>
          <a:xfrm>
            <a:off x="466929" y="1107596"/>
            <a:ext cx="8881352" cy="22692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Clause</a:t>
            </a:r>
            <a:r>
              <a:rPr sz="2000" b="1" u="sng" spc="-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3:</a:t>
            </a:r>
            <a:endParaRPr lang="en-US" sz="2000" b="1" u="sng" spc="-25" dirty="0"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12700">
              <a:spcBef>
                <a:spcPts val="95"/>
              </a:spcBef>
            </a:pPr>
            <a:endParaRPr sz="2000" dirty="0">
              <a:latin typeface="Calibri"/>
              <a:cs typeface="Calibri"/>
            </a:endParaRPr>
          </a:p>
          <a:p>
            <a:pPr marL="241300" marR="203835" indent="-228600">
              <a:spcBef>
                <a:spcPts val="5"/>
              </a:spcBef>
              <a:buChar char="•"/>
              <a:tabLst>
                <a:tab pos="241300" algn="l"/>
                <a:tab pos="304800" algn="l"/>
              </a:tabLst>
            </a:pPr>
            <a:r>
              <a:rPr sz="2000" dirty="0">
                <a:solidFill>
                  <a:srgbClr val="0462C1"/>
                </a:solidFill>
                <a:latin typeface="Arial"/>
                <a:cs typeface="Arial"/>
              </a:rPr>
              <a:t>	</a:t>
            </a:r>
            <a:r>
              <a:rPr sz="2000" dirty="0">
                <a:latin typeface="Calibri"/>
                <a:cs typeface="Calibri"/>
              </a:rPr>
              <a:t>Accepts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agrees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accept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any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profits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professional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work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person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a </a:t>
            </a:r>
            <a:r>
              <a:rPr sz="2000" dirty="0">
                <a:latin typeface="Calibri"/>
                <a:cs typeface="Calibri"/>
              </a:rPr>
              <a:t>member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Institute;</a:t>
            </a:r>
            <a:endParaRPr sz="2000" dirty="0">
              <a:latin typeface="Calibri"/>
              <a:cs typeface="Calibri"/>
            </a:endParaRPr>
          </a:p>
          <a:p>
            <a:pPr marL="240665" indent="-227965">
              <a:spcBef>
                <a:spcPts val="1320"/>
              </a:spcBef>
              <a:buClr>
                <a:srgbClr val="0462C1"/>
              </a:buClr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latin typeface="Calibri"/>
                <a:cs typeface="Calibri"/>
              </a:rPr>
              <a:t>Sharing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fees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non-</a:t>
            </a:r>
            <a:r>
              <a:rPr sz="2000" dirty="0">
                <a:latin typeface="Calibri"/>
                <a:cs typeface="Calibri"/>
              </a:rPr>
              <a:t>member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prohibited.</a:t>
            </a:r>
            <a:endParaRPr sz="2000" dirty="0">
              <a:latin typeface="Calibri"/>
              <a:cs typeface="Calibri"/>
            </a:endParaRPr>
          </a:p>
          <a:p>
            <a:pPr marL="241300" marR="5080" indent="-228600">
              <a:spcBef>
                <a:spcPts val="1820"/>
              </a:spcBef>
              <a:buClr>
                <a:srgbClr val="0462C1"/>
              </a:buClr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No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prohibition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charging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referral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fee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another member.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A0C7E0C9-8C47-83D1-6695-FF0CF6DA05A6}"/>
              </a:ext>
            </a:extLst>
          </p:cNvPr>
          <p:cNvSpPr txBox="1"/>
          <p:nvPr/>
        </p:nvSpPr>
        <p:spPr>
          <a:xfrm>
            <a:off x="390025" y="3234076"/>
            <a:ext cx="8958256" cy="3441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b="1" u="sng" dirty="0"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Clause</a:t>
            </a:r>
            <a:r>
              <a:rPr sz="20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241300" marR="5080" indent="-58419">
              <a:lnSpc>
                <a:spcPct val="90000"/>
              </a:lnSpc>
            </a:pPr>
            <a:r>
              <a:rPr sz="2000" dirty="0">
                <a:latin typeface="Calibri"/>
                <a:cs typeface="Calibri"/>
              </a:rPr>
              <a:t>Enters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partnership,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outside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India,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person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chartered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accountant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practice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such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person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member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professional </a:t>
            </a:r>
            <a:r>
              <a:rPr sz="2000" dirty="0">
                <a:latin typeface="Calibri"/>
                <a:cs typeface="Calibri"/>
              </a:rPr>
              <a:t>body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having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such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qualifications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be </a:t>
            </a:r>
            <a:r>
              <a:rPr sz="2000" dirty="0">
                <a:latin typeface="Calibri"/>
                <a:cs typeface="Calibri"/>
              </a:rPr>
              <a:t>prescribed</a:t>
            </a:r>
            <a:r>
              <a:rPr lang="en-IN" sz="2000" dirty="0">
                <a:latin typeface="Calibri"/>
                <a:cs typeface="Calibri"/>
              </a:rPr>
              <a:t>. </a:t>
            </a:r>
          </a:p>
          <a:p>
            <a:pPr marL="982981" marR="508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IN" sz="2000" dirty="0">
              <a:latin typeface="Calibri"/>
              <a:cs typeface="Calibri"/>
            </a:endParaRPr>
          </a:p>
          <a:p>
            <a:pPr marL="982981" marR="508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Multi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Disciplinary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Partnership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firms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allowed</a:t>
            </a:r>
            <a:endParaRPr lang="en-IN" sz="2000" spc="-10" dirty="0">
              <a:latin typeface="Calibri"/>
              <a:cs typeface="Calibri"/>
            </a:endParaRPr>
          </a:p>
          <a:p>
            <a:pPr marL="982981" marR="508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IN" sz="2000" dirty="0">
              <a:latin typeface="Calibri"/>
              <a:cs typeface="Calibri"/>
            </a:endParaRPr>
          </a:p>
          <a:p>
            <a:pPr marL="982981" marR="508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Partnership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members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foreign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professional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bodies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permissible.</a:t>
            </a:r>
            <a:endParaRPr lang="en-IN" sz="2000" spc="-10" dirty="0">
              <a:latin typeface="Calibri"/>
              <a:cs typeface="Calibri"/>
            </a:endParaRPr>
          </a:p>
          <a:p>
            <a:pPr marL="982981" marR="508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IN" sz="2000" dirty="0">
              <a:latin typeface="Calibri"/>
              <a:cs typeface="Calibri"/>
            </a:endParaRPr>
          </a:p>
          <a:p>
            <a:pPr marL="982981" marR="508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Partnership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shall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confined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profession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CAs.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176" y="316424"/>
            <a:ext cx="8641284" cy="575157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rgbClr val="00B0F0"/>
                </a:solidFill>
              </a:rPr>
              <a:t>First</a:t>
            </a:r>
            <a:r>
              <a:rPr sz="3600" spc="-110" dirty="0">
                <a:solidFill>
                  <a:srgbClr val="00B0F0"/>
                </a:solidFill>
              </a:rPr>
              <a:t> </a:t>
            </a:r>
            <a:r>
              <a:rPr sz="3600" spc="-10" dirty="0">
                <a:solidFill>
                  <a:srgbClr val="00B0F0"/>
                </a:solidFill>
              </a:rPr>
              <a:t>Schedule </a:t>
            </a:r>
            <a:r>
              <a:rPr sz="3600" dirty="0">
                <a:solidFill>
                  <a:srgbClr val="00B0F0"/>
                </a:solidFill>
              </a:rPr>
              <a:t>(Part</a:t>
            </a:r>
            <a:r>
              <a:rPr sz="3600" spc="-55" dirty="0">
                <a:solidFill>
                  <a:srgbClr val="00B0F0"/>
                </a:solidFill>
              </a:rPr>
              <a:t> </a:t>
            </a:r>
            <a:r>
              <a:rPr sz="3600" dirty="0">
                <a:solidFill>
                  <a:srgbClr val="00B0F0"/>
                </a:solidFill>
              </a:rPr>
              <a:t>-</a:t>
            </a:r>
            <a:r>
              <a:rPr sz="3600" spc="-40" dirty="0">
                <a:solidFill>
                  <a:srgbClr val="00B0F0"/>
                </a:solidFill>
              </a:rPr>
              <a:t> </a:t>
            </a:r>
            <a:r>
              <a:rPr sz="3600" spc="-25" dirty="0">
                <a:solidFill>
                  <a:srgbClr val="00B0F0"/>
                </a:solidFill>
              </a:rPr>
              <a:t>I)</a:t>
            </a:r>
            <a:endParaRPr sz="3600" dirty="0">
              <a:solidFill>
                <a:srgbClr val="00B0F0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9176" y="1395026"/>
            <a:ext cx="9020662" cy="19906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en-US"/>
            </a:defPPr>
            <a:lvl1pPr marL="12700">
              <a:spcBef>
                <a:spcPts val="95"/>
              </a:spcBef>
              <a:defRPr sz="2000" b="1" u="sng">
                <a:uFill>
                  <a:solidFill>
                    <a:srgbClr val="000000"/>
                  </a:solidFill>
                </a:uFill>
                <a:latin typeface="Calibri"/>
                <a:cs typeface="Calibri"/>
              </a:defRPr>
            </a:lvl1pPr>
          </a:lstStyle>
          <a:p>
            <a:r>
              <a:rPr dirty="0"/>
              <a:t>Clause 5:</a:t>
            </a:r>
            <a:endParaRPr lang="en-US" dirty="0"/>
          </a:p>
          <a:p>
            <a:endParaRPr b="0" u="none" dirty="0"/>
          </a:p>
          <a:p>
            <a:pPr>
              <a:lnSpc>
                <a:spcPct val="150000"/>
              </a:lnSpc>
            </a:pPr>
            <a:r>
              <a:rPr b="0" u="none" dirty="0"/>
              <a:t>Secures, either through the services of a person who is not an employee of such chartered accountant or who is not his partner or by means which are not open to a chartered accountant, any professional business</a:t>
            </a:r>
            <a:r>
              <a:rPr lang="en-IN" b="0" u="none" dirty="0"/>
              <a:t>.</a:t>
            </a:r>
            <a:endParaRPr b="0" u="none" dirty="0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C80472F4-3F7F-1895-170C-8CB737667E3D}"/>
              </a:ext>
            </a:extLst>
          </p:cNvPr>
          <p:cNvSpPr txBox="1"/>
          <p:nvPr/>
        </p:nvSpPr>
        <p:spPr>
          <a:xfrm>
            <a:off x="629176" y="3551851"/>
            <a:ext cx="8641284" cy="2426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u="sng" dirty="0"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Clause</a:t>
            </a:r>
            <a:r>
              <a:rPr sz="2000" b="1" u="sng" spc="-70" dirty="0"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 </a:t>
            </a:r>
            <a:r>
              <a:rPr lang="en-IN" sz="2000" b="1" u="sng" spc="-25" dirty="0"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6</a:t>
            </a:r>
            <a:r>
              <a:rPr sz="2000" b="1" u="sng" spc="-25" dirty="0"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:</a:t>
            </a:r>
            <a:endParaRPr sz="2000" u="sng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 dirty="0"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355600" marR="508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41300" algn="l"/>
                <a:tab pos="294005" algn="l"/>
              </a:tabLst>
            </a:pPr>
            <a:r>
              <a:rPr lang="en-IN" sz="2000" dirty="0">
                <a:latin typeface="Calibri"/>
                <a:cs typeface="Calibri"/>
              </a:rPr>
              <a:t>Solicits professional work</a:t>
            </a:r>
          </a:p>
          <a:p>
            <a:pPr marL="355600" marR="508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41300" algn="l"/>
                <a:tab pos="294005" algn="l"/>
              </a:tabLst>
            </a:pPr>
            <a:r>
              <a:rPr lang="en-IN" sz="2000" dirty="0">
                <a:latin typeface="Calibri"/>
                <a:cs typeface="Calibri"/>
              </a:rPr>
              <a:t>Directly / Indirectly</a:t>
            </a:r>
          </a:p>
          <a:p>
            <a:pPr marL="355600" marR="508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41300" algn="l"/>
                <a:tab pos="294005" algn="l"/>
              </a:tabLst>
            </a:pPr>
            <a:r>
              <a:rPr lang="en-IN" sz="2000" dirty="0">
                <a:latin typeface="Calibri"/>
                <a:cs typeface="Calibri"/>
              </a:rPr>
              <a:t>By circular, advertisement, personal communication, interviews or by other means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3954F-4216-72AF-30E2-F3B29C7D9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Prohibited methods of soliciting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D6D61-D84A-924A-4307-0018C425C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Advertisements &amp; notes in press</a:t>
            </a:r>
          </a:p>
          <a:p>
            <a:pPr lvl="1"/>
            <a:r>
              <a:rPr lang="en-IN" dirty="0"/>
              <a:t>Exception: Change in partnership, change of address</a:t>
            </a:r>
            <a:endParaRPr lang="en-US" dirty="0"/>
          </a:p>
          <a:p>
            <a:pPr lvl="1"/>
            <a:r>
              <a:rPr lang="en-US" dirty="0"/>
              <a:t>Classified advertisements in ICAI journal / newsletter - Permitted</a:t>
            </a:r>
          </a:p>
          <a:p>
            <a:pPr lvl="1"/>
            <a:r>
              <a:rPr lang="en-US" dirty="0"/>
              <a:t>Only bare facts to be mentioned</a:t>
            </a:r>
            <a:endParaRPr lang="en-IN" dirty="0"/>
          </a:p>
          <a:p>
            <a:pPr lvl="1"/>
            <a:endParaRPr lang="en-IN" dirty="0"/>
          </a:p>
          <a:p>
            <a:r>
              <a:rPr lang="en-IN" dirty="0"/>
              <a:t>Application for empanelment by roving enquiries</a:t>
            </a:r>
          </a:p>
          <a:p>
            <a:pPr lvl="1"/>
            <a:r>
              <a:rPr lang="en-IN" dirty="0"/>
              <a:t>Application of empanelment in Govt Depts / PSU, Banks</a:t>
            </a:r>
          </a:p>
          <a:p>
            <a:pPr lvl="1"/>
            <a:r>
              <a:rPr lang="en-IN" dirty="0"/>
              <a:t>Where the existence of such a panel is known to the 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522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A8127-6025-5AF2-9ADC-02C8A7563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21" y="283200"/>
            <a:ext cx="8956136" cy="2690949"/>
          </a:xfrm>
        </p:spPr>
        <p:txBody>
          <a:bodyPr anchor="t">
            <a:normAutofit/>
          </a:bodyPr>
          <a:lstStyle/>
          <a:p>
            <a:r>
              <a:rPr lang="en-IN" sz="2800" dirty="0"/>
              <a:t>Responding to tenders</a:t>
            </a:r>
            <a:br>
              <a:rPr lang="en-IN" sz="3000" dirty="0"/>
            </a:br>
            <a:r>
              <a:rPr lang="en-IN" sz="3000" dirty="0"/>
              <a:t> </a:t>
            </a:r>
            <a:r>
              <a:rPr lang="en-US" sz="2400" b="1" i="1" u="none" strike="noStrike" baseline="0" dirty="0">
                <a:latin typeface="Arial Narrow" panose="020B0606020202030204" pitchFamily="34" charset="0"/>
              </a:rPr>
              <a:t>Council has issued Guidelines No. 1- CA(7)/03/2016 dated 7th April 2016</a:t>
            </a:r>
            <a:endParaRPr lang="en-US" sz="24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030E-9680-B38E-2EA3-4681C6F01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56" y="1628674"/>
            <a:ext cx="8686801" cy="4300447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2200" b="1" i="0" u="none" strike="noStrike" baseline="0" dirty="0">
                <a:solidFill>
                  <a:srgbClr val="FF0000"/>
                </a:solidFill>
                <a:latin typeface="Arial Narrow" panose="020B0606020202030204" pitchFamily="34" charset="0"/>
              </a:rPr>
              <a:t>Member in practice shall not respond to any tender issued by an organization in areas of services which are exclusively reserved for Chartered Accountants, such as audit and attestation services.</a:t>
            </a:r>
          </a:p>
          <a:p>
            <a:endParaRPr lang="en-US" sz="2200" b="0" i="0" u="none" strike="noStrike" baseline="0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2200" b="1" i="1" u="sng" dirty="0">
                <a:latin typeface="Arial Narrow" panose="020B0606020202030204" pitchFamily="34" charset="0"/>
              </a:rPr>
              <a:t>Exceptions:</a:t>
            </a:r>
            <a:endParaRPr lang="en-US" sz="2200" b="1" i="1" u="sng" strike="noStrike" baseline="0" dirty="0">
              <a:latin typeface="Arial Narrow" panose="020B0606020202030204" pitchFamily="34" charset="0"/>
            </a:endParaRPr>
          </a:p>
          <a:p>
            <a:r>
              <a:rPr lang="en-US" sz="2200" b="0" i="0" u="none" strike="noStrike" baseline="0" dirty="0">
                <a:latin typeface="Arial Narrow" panose="020B0606020202030204" pitchFamily="34" charset="0"/>
              </a:rPr>
              <a:t>Minimum fee of the assignment is prescribed in the tender document itself or </a:t>
            </a:r>
          </a:p>
          <a:p>
            <a:r>
              <a:rPr lang="en-US" sz="2200" b="0" i="0" u="none" strike="noStrike" baseline="0" dirty="0">
                <a:latin typeface="Arial Narrow" panose="020B0606020202030204" pitchFamily="34" charset="0"/>
              </a:rPr>
              <a:t>where the areas are open to other professionals along with the Chartered Accountants.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719619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846" y="1255521"/>
            <a:ext cx="58261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solidFill>
                  <a:srgbClr val="00B0F0"/>
                </a:solidFill>
                <a:latin typeface="Calibri"/>
                <a:cs typeface="Calibri"/>
              </a:rPr>
              <a:t>Writing</a:t>
            </a:r>
            <a:r>
              <a:rPr sz="2400" b="1" spc="-7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B0F0"/>
                </a:solidFill>
                <a:latin typeface="Calibri"/>
                <a:cs typeface="Calibri"/>
              </a:rPr>
              <a:t>letters</a:t>
            </a:r>
            <a:r>
              <a:rPr sz="2400" b="1" spc="-5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B0F0"/>
                </a:solidFill>
                <a:latin typeface="Calibri"/>
                <a:cs typeface="Calibri"/>
              </a:rPr>
              <a:t>with</a:t>
            </a:r>
            <a:r>
              <a:rPr sz="2400" b="1" spc="-6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B0F0"/>
                </a:solidFill>
                <a:latin typeface="Calibri"/>
                <a:cs typeface="Calibri"/>
              </a:rPr>
              <a:t>details</a:t>
            </a:r>
            <a:r>
              <a:rPr sz="2400" b="1" spc="-4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B0F0"/>
                </a:solidFill>
                <a:latin typeface="Calibri"/>
                <a:cs typeface="Calibri"/>
              </a:rPr>
              <a:t>and</a:t>
            </a:r>
            <a:r>
              <a:rPr sz="2400" b="1" spc="-6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B0F0"/>
                </a:solidFill>
                <a:latin typeface="Calibri"/>
                <a:cs typeface="Calibri"/>
              </a:rPr>
              <a:t>experience</a:t>
            </a:r>
            <a:r>
              <a:rPr sz="2400" b="1" spc="-6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B0F0"/>
                </a:solidFill>
                <a:latin typeface="Calibri"/>
                <a:cs typeface="Calibri"/>
              </a:rPr>
              <a:t>for </a:t>
            </a:r>
            <a:r>
              <a:rPr sz="2400" b="1" dirty="0">
                <a:solidFill>
                  <a:srgbClr val="00B0F0"/>
                </a:solidFill>
                <a:latin typeface="Calibri"/>
                <a:cs typeface="Calibri"/>
              </a:rPr>
              <a:t>securing</a:t>
            </a:r>
            <a:r>
              <a:rPr sz="2400" b="1" spc="-2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B0F0"/>
                </a:solidFill>
                <a:latin typeface="Calibri"/>
                <a:cs typeface="Calibri"/>
              </a:rPr>
              <a:t>work</a:t>
            </a:r>
            <a:endParaRPr sz="2400" dirty="0">
              <a:solidFill>
                <a:srgbClr val="00B0F0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791" y="2693923"/>
            <a:ext cx="5523865" cy="10407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Chartered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Accountant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wrote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various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letters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officers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of </a:t>
            </a:r>
            <a:r>
              <a:rPr sz="1800" spc="-10" dirty="0">
                <a:latin typeface="Calibri"/>
                <a:cs typeface="Calibri"/>
              </a:rPr>
              <a:t>different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Army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Canteens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giving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details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about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him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his </a:t>
            </a:r>
            <a:r>
              <a:rPr sz="1800" dirty="0">
                <a:latin typeface="Calibri"/>
                <a:cs typeface="Calibri"/>
              </a:rPr>
              <a:t>experience,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his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partner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&amp;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office and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norms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charging </a:t>
            </a:r>
            <a:r>
              <a:rPr sz="1800" dirty="0">
                <a:latin typeface="Calibri"/>
                <a:cs typeface="Calibri"/>
              </a:rPr>
              <a:t>audit</a:t>
            </a:r>
            <a:r>
              <a:rPr sz="1800" spc="-20" dirty="0">
                <a:latin typeface="Calibri"/>
                <a:cs typeface="Calibri"/>
              </a:rPr>
              <a:t> fees.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791" y="4404105"/>
            <a:ext cx="4764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was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held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guilty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violation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Clauses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(5)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&amp;</a:t>
            </a:r>
            <a:r>
              <a:rPr sz="1800" spc="-20" dirty="0">
                <a:latin typeface="Calibri"/>
                <a:cs typeface="Calibri"/>
              </a:rPr>
              <a:t> (6).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4891" y="763016"/>
            <a:ext cx="5122164" cy="51181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0"/>
            <a:ext cx="1710055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10055" cy="381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solidFill>
                  <a:srgbClr val="FFFFFF"/>
                </a:solidFill>
              </a:rPr>
              <a:t>Example</a:t>
            </a:r>
            <a:endParaRPr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215BB-B7A0-A2ED-1908-36EEB79A5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Prohibited methods of soliciting work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3D587D-1702-4D0B-90B8-4A45C3609B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563897"/>
              </p:ext>
            </p:extLst>
          </p:nvPr>
        </p:nvGraphicFramePr>
        <p:xfrm>
          <a:off x="677690" y="1680723"/>
          <a:ext cx="8596312" cy="4567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05733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3F48-C488-0577-AC8D-588FF2822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Prohibited methods of soliciting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876A-0A5E-41D5-94B7-7FB09FF0B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800" b="1" i="0" u="none" strike="noStrike" baseline="0" dirty="0">
                <a:latin typeface="Arial Narrow" panose="020B0606020202030204" pitchFamily="34" charset="0"/>
              </a:rPr>
              <a:t>Advertisement for Silver, Golden, Platinum or Centenary celebrations - Permitted</a:t>
            </a:r>
          </a:p>
          <a:p>
            <a:pPr algn="l"/>
            <a:endParaRPr lang="en-US" sz="1800" b="1" i="0" u="none" strike="noStrike" baseline="0" dirty="0">
              <a:latin typeface="Arial Narrow" panose="020B0606020202030204" pitchFamily="34" charset="0"/>
            </a:endParaRPr>
          </a:p>
          <a:p>
            <a:pPr algn="l"/>
            <a:r>
              <a:rPr lang="en-US" sz="1800" b="1" i="0" u="none" strike="noStrike" baseline="0" dirty="0">
                <a:latin typeface="Arial Narrow" panose="020B0606020202030204" pitchFamily="34" charset="0"/>
              </a:rPr>
              <a:t>Sponsoring Activities – Not permitted, except ICAI events approved by CPE Committee</a:t>
            </a:r>
            <a:endParaRPr lang="en-US" sz="1800" b="1" dirty="0">
              <a:latin typeface="Arial Narrow" panose="020B0606020202030204" pitchFamily="34" charset="0"/>
            </a:endParaRPr>
          </a:p>
          <a:p>
            <a:pPr algn="l"/>
            <a:endParaRPr lang="en-US" sz="1800" b="1" i="0" u="none" strike="noStrike" baseline="0" dirty="0">
              <a:latin typeface="Arial Narrow" panose="020B0606020202030204" pitchFamily="34" charset="0"/>
            </a:endParaRPr>
          </a:p>
          <a:p>
            <a:pPr algn="l"/>
            <a:r>
              <a:rPr lang="en-US" sz="1800" b="1" i="0" u="none" strike="noStrike" baseline="0" dirty="0">
                <a:latin typeface="Arial Narrow" panose="020B0606020202030204" pitchFamily="34" charset="0"/>
              </a:rPr>
              <a:t>Advertisement of Teaching / Coaching activities by members – Not Permitted : </a:t>
            </a:r>
          </a:p>
          <a:p>
            <a:pPr marL="0" indent="0" algn="l">
              <a:buNone/>
            </a:pPr>
            <a:r>
              <a:rPr lang="en-US" sz="1800" b="1" i="1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Arial Narrow" panose="020B0606020202030204" pitchFamily="34" charset="0"/>
              </a:rPr>
              <a:t>“members are advised to abstain from advertising their association with Coaching /teaching activities through hoardings, posters, banners and by any other means, failing which they may be liable for disciplinary action”  </a:t>
            </a:r>
            <a:endParaRPr lang="en-US" sz="1800" b="1" i="0" u="none" strike="noStrike" baseline="0" dirty="0">
              <a:solidFill>
                <a:srgbClr val="FF0000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marL="0" indent="0" algn="l">
              <a:buNone/>
            </a:pPr>
            <a:endParaRPr lang="en-US" sz="1800" b="1" dirty="0">
              <a:latin typeface="Arial Narrow" panose="020B0606020202030204" pitchFamily="34" charset="0"/>
            </a:endParaRPr>
          </a:p>
          <a:p>
            <a:pPr algn="l"/>
            <a:r>
              <a:rPr lang="en-US" sz="1800" b="1" i="0" u="none" strike="noStrike" baseline="0" dirty="0">
                <a:latin typeface="Arial Narrow" panose="020B0606020202030204" pitchFamily="34" charset="0"/>
              </a:rPr>
              <a:t>Sharing Firm Profile with prospective Client – Only in response to a request!</a:t>
            </a:r>
            <a:endParaRPr lang="en-US" sz="1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4953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C9F8A-2673-8159-CE02-B2CB5EA9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Prohibited methods of soliciting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B0333-3215-C670-5854-E4281C8C2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000" b="1" i="0" u="sng" strike="noStrike" baseline="0" dirty="0"/>
              <a:t>Television or Movie Credits : </a:t>
            </a:r>
          </a:p>
          <a:p>
            <a:pPr marL="0" indent="0" algn="l">
              <a:buNone/>
            </a:pPr>
            <a:r>
              <a:rPr lang="en-US" sz="2000" b="0" i="0" u="none" strike="noStrike" baseline="0" dirty="0"/>
              <a:t>It must be taken care of that exhibition of name or firm name is not made differently as compared to other entries in the credits.</a:t>
            </a:r>
            <a:endParaRPr lang="en-US" sz="2000" b="1" i="0" u="none" strike="noStrike" baseline="0" dirty="0"/>
          </a:p>
          <a:p>
            <a:pPr algn="l"/>
            <a:endParaRPr lang="en-US" sz="2000" b="1" i="0" u="none" strike="noStrike" baseline="0" dirty="0"/>
          </a:p>
          <a:p>
            <a:pPr marL="0" indent="0" algn="l">
              <a:buNone/>
            </a:pPr>
            <a:r>
              <a:rPr lang="en-US" sz="2000" b="1" i="0" u="sng" strike="noStrike" baseline="0" dirty="0"/>
              <a:t>Soliciting professional work by making roving enquiries </a:t>
            </a:r>
            <a:r>
              <a:rPr lang="en-US" sz="2000" i="0" strike="noStrike" baseline="0" dirty="0"/>
              <a:t>: </a:t>
            </a:r>
          </a:p>
          <a:p>
            <a:pPr marL="0" indent="0" algn="l">
              <a:buNone/>
            </a:pPr>
            <a:r>
              <a:rPr lang="en-US" sz="2000" i="0" strike="noStrike" baseline="0" dirty="0"/>
              <a:t>Will tantamount to advertisement</a:t>
            </a:r>
            <a:endParaRPr lang="en-US" sz="2000" b="1" u="sng" dirty="0"/>
          </a:p>
          <a:p>
            <a:pPr marL="0" indent="0" algn="l">
              <a:buNone/>
            </a:pPr>
            <a:r>
              <a:rPr lang="en-US" sz="2000" b="1" i="0" u="none" strike="noStrike" baseline="0" dirty="0"/>
              <a:t> </a:t>
            </a:r>
          </a:p>
          <a:p>
            <a:pPr marL="0" indent="0" algn="l">
              <a:buNone/>
            </a:pPr>
            <a:r>
              <a:rPr lang="en-US" sz="2000" b="1" i="0" u="sng" strike="noStrike" baseline="0" dirty="0"/>
              <a:t>Acceptance of original professional work by a member emanating from the client introduced to him by another member:</a:t>
            </a:r>
            <a:r>
              <a:rPr lang="en-US" sz="2000" b="1" i="0" u="none" strike="noStrike" baseline="0" dirty="0"/>
              <a:t> </a:t>
            </a:r>
          </a:p>
          <a:p>
            <a:pPr marL="0" indent="0" algn="l">
              <a:buNone/>
            </a:pPr>
            <a:r>
              <a:rPr lang="en-US" sz="2000" i="0" u="none" strike="noStrike" baseline="0" dirty="0"/>
              <a:t>It should be his duty to ask the client to come through the other member dealing with the original work.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6450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33DBB-4A2E-91B6-78F5-5AA5690D1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3" y="609601"/>
            <a:ext cx="8196537" cy="817756"/>
          </a:xfrm>
        </p:spPr>
        <p:txBody>
          <a:bodyPr>
            <a:normAutofit/>
          </a:bodyPr>
          <a:lstStyle/>
          <a:p>
            <a:r>
              <a:rPr lang="en-IN" dirty="0"/>
              <a:t>Prohibited methods of soliciting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313CF-48F7-F882-741F-C9D17B539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1516566"/>
            <a:ext cx="8501487" cy="45861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i="0" u="none" strike="noStrike" baseline="0" dirty="0"/>
              <a:t>Scope of representation which an auditor is entitled to make under Section 225(3) of the Companies Act, 1956 (Section 140(4) of the Companies Act, 2013)</a:t>
            </a:r>
          </a:p>
          <a:p>
            <a:pPr marL="0" indent="0">
              <a:buNone/>
            </a:pPr>
            <a:endParaRPr lang="en-US" sz="2000" b="1" i="0" u="none" strike="noStrike" baseline="0" dirty="0"/>
          </a:p>
          <a:p>
            <a:pPr lvl="1"/>
            <a:r>
              <a:rPr lang="en-US" sz="2000" dirty="0"/>
              <a:t>Right to representation does not mean prescriptive right or a lien to an audit</a:t>
            </a:r>
          </a:p>
          <a:p>
            <a:pPr lvl="1"/>
            <a:r>
              <a:rPr lang="en-US" sz="2000" dirty="0"/>
              <a:t>Should not tantamount to directly / indirectly soliciting or canvassing work for himself</a:t>
            </a:r>
          </a:p>
          <a:p>
            <a:pPr lvl="1"/>
            <a:r>
              <a:rPr lang="en-US" sz="2000" dirty="0"/>
              <a:t>The letter should merely set out in a dignified manner how he has been acting independently and conscientiously through the term of office </a:t>
            </a:r>
          </a:p>
          <a:p>
            <a:pPr lvl="1"/>
            <a:r>
              <a:rPr lang="en-US" sz="2000" dirty="0"/>
              <a:t>May, indicate his willingness to continue as auditor if reappointed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0189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78EB-0B60-D520-D7EC-28815CF08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97" y="797029"/>
            <a:ext cx="5998321" cy="1454051"/>
          </a:xfrm>
        </p:spPr>
        <p:txBody>
          <a:bodyPr>
            <a:normAutofit/>
          </a:bodyPr>
          <a:lstStyle/>
          <a:p>
            <a:r>
              <a:rPr lang="en-IN" sz="3600" dirty="0">
                <a:solidFill>
                  <a:srgbClr val="00B0F0"/>
                </a:solidFill>
              </a:rPr>
              <a:t>Giving Public Interviews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8C1F5-AB16-9FF0-1F85-36F985A83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597" y="2081213"/>
            <a:ext cx="7812862" cy="3639289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</a:rPr>
              <a:t> </a:t>
            </a:r>
            <a:r>
              <a:rPr lang="en-IN" sz="2400" dirty="0">
                <a:solidFill>
                  <a:schemeClr val="tx1"/>
                </a:solidFill>
              </a:rPr>
              <a:t>Should not result in publicity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Professional attainments shall not be highlighted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Any further details to be given ONLY in response to specific query – In a factual manner</a:t>
            </a:r>
          </a:p>
          <a:p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0776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6B1CA-6B4B-ADB3-0B02-45A05490C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848" y="967631"/>
            <a:ext cx="4977976" cy="1454051"/>
          </a:xfrm>
        </p:spPr>
        <p:txBody>
          <a:bodyPr>
            <a:normAutofit/>
          </a:bodyPr>
          <a:lstStyle/>
          <a:p>
            <a:r>
              <a:rPr lang="en-IN" sz="3600" b="1" dirty="0">
                <a:solidFill>
                  <a:srgbClr val="00B0F0"/>
                </a:solidFill>
              </a:rPr>
              <a:t>Educational Videos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10EBA-B9AD-D3E9-7ADC-D97365035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288" y="2289485"/>
            <a:ext cx="9620546" cy="3639289"/>
          </a:xfrm>
        </p:spPr>
        <p:txBody>
          <a:bodyPr anchor="ctr">
            <a:normAutofit/>
          </a:bodyPr>
          <a:lstStyle/>
          <a:p>
            <a:r>
              <a:rPr lang="en-IN" sz="2600" dirty="0">
                <a:solidFill>
                  <a:schemeClr val="tx2"/>
                </a:solidFill>
              </a:rPr>
              <a:t>May be uploaded in the Internet – Permitted</a:t>
            </a:r>
          </a:p>
          <a:p>
            <a:endParaRPr lang="en-IN" sz="2600" dirty="0">
              <a:solidFill>
                <a:schemeClr val="tx2"/>
              </a:solidFill>
            </a:endParaRPr>
          </a:p>
          <a:p>
            <a:r>
              <a:rPr lang="en-IN" sz="2600" dirty="0">
                <a:solidFill>
                  <a:schemeClr val="tx2"/>
                </a:solidFill>
              </a:rPr>
              <a:t>No reference to the firm of which he is a partner / proprietor</a:t>
            </a:r>
          </a:p>
          <a:p>
            <a:endParaRPr lang="en-IN" sz="2600" dirty="0">
              <a:solidFill>
                <a:schemeClr val="tx2"/>
              </a:solidFill>
            </a:endParaRPr>
          </a:p>
          <a:p>
            <a:r>
              <a:rPr lang="en-IN" sz="2600" dirty="0">
                <a:solidFill>
                  <a:schemeClr val="tx2"/>
                </a:solidFill>
              </a:rPr>
              <a:t>Should not contain contact details / website address</a:t>
            </a:r>
            <a:endParaRPr lang="en-US" sz="2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1210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DDE5C-72C0-E52F-AACC-719DE865A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93" y="369651"/>
            <a:ext cx="8596668" cy="1320800"/>
          </a:xfrm>
        </p:spPr>
        <p:txBody>
          <a:bodyPr/>
          <a:lstStyle/>
          <a:p>
            <a:r>
              <a:rPr lang="en-IN" dirty="0"/>
              <a:t>First Schedule – Part 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89EE-E50B-26DB-DC5A-68F5CA645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8826589" cy="4999736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Clause-7: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Advertises professional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attainment or services, or uses any designation or expressions other than chartered accountant on professional documents, visiting cards, letter heads or sign boards.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     Exceptions: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Degree of a university established by law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Title of membership of any institution recognized by Central Govt.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Clause-8: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Fails to communicate with outgoing auditor</a:t>
            </a:r>
            <a:r>
              <a:rPr lang="en-US" dirty="0">
                <a:highlight>
                  <a:srgbClr val="FFFF00"/>
                </a:highlight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Clause-9: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Non - Compliance of Sec. 139 &amp; 140 of the Companies Act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Clause-10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Charging fees based on percentage/ contingency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Clause-11: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Engages in any other occupation</a:t>
            </a:r>
            <a:r>
              <a:rPr lang="en-US" dirty="0"/>
              <a:t> (</a:t>
            </a:r>
            <a:r>
              <a:rPr lang="en-US" dirty="0" err="1"/>
              <a:t>Regl</a:t>
            </a:r>
            <a:r>
              <a:rPr lang="en-US" dirty="0"/>
              <a:t>. 190A &amp; 191)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(Exceptions: Director </a:t>
            </a:r>
            <a:r>
              <a:rPr lang="en-US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Simplicitor</a:t>
            </a:r>
            <a:r>
              <a:rPr lang="en-US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Promoter Director)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Clause-12: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Allows non - Member/non-partner to sign documents on his behalf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8177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EACBD-76B1-3D16-7134-AB87B835C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468" y="682255"/>
            <a:ext cx="10515600" cy="930275"/>
          </a:xfrm>
        </p:spPr>
        <p:txBody>
          <a:bodyPr>
            <a:noAutofit/>
          </a:bodyPr>
          <a:lstStyle/>
          <a:p>
            <a:r>
              <a:rPr lang="en-IN" sz="2800" u="sng" dirty="0"/>
              <a:t>First schedule – part ii</a:t>
            </a:r>
            <a:br>
              <a:rPr lang="en-IN" sz="2800" u="sng" dirty="0"/>
            </a:br>
            <a:r>
              <a:rPr lang="en-US" sz="2800" b="1" i="0" u="none" strike="noStrike" baseline="0" dirty="0">
                <a:latin typeface="Arial Narrow" panose="020B0606020202030204" pitchFamily="34" charset="0"/>
              </a:rPr>
              <a:t>Professional Misconduct in Relation to </a:t>
            </a:r>
            <a:br>
              <a:rPr lang="en-US" sz="2800" b="1" i="0" u="none" strike="noStrike" baseline="0" dirty="0">
                <a:latin typeface="Arial Narrow" panose="020B0606020202030204" pitchFamily="34" charset="0"/>
              </a:rPr>
            </a:br>
            <a:r>
              <a:rPr lang="en-US" sz="2800" b="1" i="0" u="none" strike="noStrike" baseline="0" dirty="0">
                <a:latin typeface="Arial Narrow" panose="020B0606020202030204" pitchFamily="34" charset="0"/>
              </a:rPr>
              <a:t>Members of the Institute in Service</a:t>
            </a:r>
            <a:endParaRPr lang="en-US" sz="2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8C3C5F-650B-863B-DED6-77FA529A79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888124"/>
              </p:ext>
            </p:extLst>
          </p:nvPr>
        </p:nvGraphicFramePr>
        <p:xfrm>
          <a:off x="721468" y="2498937"/>
          <a:ext cx="8742750" cy="2819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74729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4C0E-86C4-3C59-E739-6301D4E3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70" y="681037"/>
            <a:ext cx="7277302" cy="1892300"/>
          </a:xfrm>
        </p:spPr>
        <p:txBody>
          <a:bodyPr>
            <a:normAutofit/>
          </a:bodyPr>
          <a:lstStyle/>
          <a:p>
            <a:r>
              <a:rPr lang="en-IN" sz="2800" u="sng" dirty="0"/>
              <a:t>First schedule – part iii</a:t>
            </a:r>
            <a:br>
              <a:rPr lang="en-IN" sz="2800" u="sng" dirty="0"/>
            </a:br>
            <a:r>
              <a:rPr lang="en-US" sz="2800" b="1" i="0" u="none" strike="noStrike" baseline="0" dirty="0">
                <a:latin typeface="Arial Narrow" panose="020B0606020202030204" pitchFamily="34" charset="0"/>
              </a:rPr>
              <a:t>Professional Misconduct in Relation to Members of the Institute generally</a:t>
            </a:r>
            <a:endParaRPr lang="en-US" sz="2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2E67828-A9EF-9C57-0F28-9EC62EF942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633489"/>
              </p:ext>
            </p:extLst>
          </p:nvPr>
        </p:nvGraphicFramePr>
        <p:xfrm>
          <a:off x="381000" y="2010164"/>
          <a:ext cx="10047051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16249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4FE09-6F9E-A181-E970-AB43DB54F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2468"/>
            <a:ext cx="8203164" cy="1892300"/>
          </a:xfrm>
        </p:spPr>
        <p:txBody>
          <a:bodyPr>
            <a:normAutofit fontScale="90000"/>
          </a:bodyPr>
          <a:lstStyle/>
          <a:p>
            <a:r>
              <a:rPr lang="en-IN" sz="4100" u="sng" dirty="0"/>
              <a:t>First schedule – part iv</a:t>
            </a:r>
            <a:br>
              <a:rPr lang="en-IN" sz="4100" u="sng" dirty="0"/>
            </a:br>
            <a:r>
              <a:rPr lang="en-US" sz="4100" b="1" i="0" u="none" strike="noStrike" baseline="0" dirty="0">
                <a:latin typeface="Arial Narrow" panose="020B0606020202030204" pitchFamily="34" charset="0"/>
              </a:rPr>
              <a:t>Other Misconduct of Members in General</a:t>
            </a:r>
            <a:endParaRPr lang="en-US" sz="4100" u="sng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3D08B9-8874-1F06-7F66-F0D1A93545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1925899"/>
              </p:ext>
            </p:extLst>
          </p:nvPr>
        </p:nvGraphicFramePr>
        <p:xfrm>
          <a:off x="838199" y="1727268"/>
          <a:ext cx="8733817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7671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956F2-1391-41DA-6584-9A0D3B4E4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770"/>
            <a:ext cx="7119026" cy="1892300"/>
          </a:xfrm>
        </p:spPr>
        <p:txBody>
          <a:bodyPr>
            <a:normAutofit/>
          </a:bodyPr>
          <a:lstStyle/>
          <a:p>
            <a:r>
              <a:rPr lang="en-IN" sz="2800" u="sng" dirty="0"/>
              <a:t>Second schedule – part I</a:t>
            </a:r>
            <a:br>
              <a:rPr lang="en-IN" sz="2800" u="sng" dirty="0"/>
            </a:br>
            <a:r>
              <a:rPr lang="en-US" sz="2800" b="1" i="0" u="none" strike="noStrike" baseline="0" dirty="0">
                <a:latin typeface="Arial Narrow" panose="020B0606020202030204" pitchFamily="34" charset="0"/>
              </a:rPr>
              <a:t>Professional Misconduct in relation to Chartered </a:t>
            </a:r>
            <a:r>
              <a:rPr lang="en-US" sz="2800" b="1" dirty="0">
                <a:latin typeface="Arial Narrow" panose="020B0606020202030204" pitchFamily="34" charset="0"/>
              </a:rPr>
              <a:t>A</a:t>
            </a:r>
            <a:r>
              <a:rPr lang="en-US" sz="2800" b="1" i="0" u="none" strike="noStrike" baseline="0" dirty="0">
                <a:latin typeface="Arial Narrow" panose="020B0606020202030204" pitchFamily="34" charset="0"/>
              </a:rPr>
              <a:t>ccountants in Practice</a:t>
            </a:r>
            <a:endParaRPr lang="en-US" sz="2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83B8E9-9234-DA5C-EAF5-14C4C80B98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946328"/>
              </p:ext>
            </p:extLst>
          </p:nvPr>
        </p:nvGraphicFramePr>
        <p:xfrm>
          <a:off x="838200" y="1892638"/>
          <a:ext cx="9200745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69215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BC6F0-B735-EFCB-AB72-1DD5FD99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529536" cy="1892300"/>
          </a:xfrm>
        </p:spPr>
        <p:txBody>
          <a:bodyPr>
            <a:normAutofit/>
          </a:bodyPr>
          <a:lstStyle/>
          <a:p>
            <a:r>
              <a:rPr lang="en-IN" sz="2800" u="sng" dirty="0"/>
              <a:t>Second schedule – part I</a:t>
            </a:r>
            <a:br>
              <a:rPr lang="en-IN" sz="2800" u="sng" dirty="0"/>
            </a:br>
            <a:r>
              <a:rPr lang="en-US" sz="2800" b="1" i="0" u="none" strike="noStrike" baseline="0" dirty="0">
                <a:latin typeface="Arial Narrow" panose="020B0606020202030204" pitchFamily="34" charset="0"/>
              </a:rPr>
              <a:t>Professional Misconduct in relation to Chartered </a:t>
            </a:r>
            <a:r>
              <a:rPr lang="en-US" sz="2800" b="1" dirty="0">
                <a:latin typeface="Arial Narrow" panose="020B0606020202030204" pitchFamily="34" charset="0"/>
              </a:rPr>
              <a:t>A</a:t>
            </a:r>
            <a:r>
              <a:rPr lang="en-US" sz="2800" b="1" i="0" u="none" strike="noStrike" baseline="0" dirty="0">
                <a:latin typeface="Arial Narrow" panose="020B0606020202030204" pitchFamily="34" charset="0"/>
              </a:rPr>
              <a:t>ccountants in Practice</a:t>
            </a:r>
            <a:endParaRPr lang="en-US" sz="2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2627F7-F38F-3687-0135-5102C02EE0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203330"/>
              </p:ext>
            </p:extLst>
          </p:nvPr>
        </p:nvGraphicFramePr>
        <p:xfrm>
          <a:off x="692285" y="2028825"/>
          <a:ext cx="9035374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00413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DB1C7-37F4-EA29-458A-50B7F4B80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3" y="986203"/>
            <a:ext cx="10515600" cy="1133693"/>
          </a:xfrm>
        </p:spPr>
        <p:txBody>
          <a:bodyPr>
            <a:normAutofit/>
          </a:bodyPr>
          <a:lstStyle/>
          <a:p>
            <a:r>
              <a:rPr lang="en-IN" sz="2500" u="sng" dirty="0"/>
              <a:t>Second schedule – part ii</a:t>
            </a:r>
            <a:br>
              <a:rPr lang="en-IN" sz="2500" u="sng" dirty="0"/>
            </a:br>
            <a:r>
              <a:rPr lang="en-US" sz="2500" b="1" i="0" u="none" strike="noStrike" baseline="0" dirty="0">
                <a:latin typeface="Arial Narrow" panose="020B0606020202030204" pitchFamily="34" charset="0"/>
              </a:rPr>
              <a:t>Professional Misconduct of  Members of the Institute generally</a:t>
            </a:r>
            <a:endParaRPr lang="en-US" sz="2500" dirty="0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CAEEE9CB-3A90-1AF2-F265-00ABB17B12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84737"/>
              </p:ext>
            </p:extLst>
          </p:nvPr>
        </p:nvGraphicFramePr>
        <p:xfrm>
          <a:off x="205273" y="1145357"/>
          <a:ext cx="10207690" cy="4726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35817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EC9A8-47E0-A609-6D1A-958F03D8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935" y="890511"/>
            <a:ext cx="7626417" cy="1624520"/>
          </a:xfrm>
        </p:spPr>
        <p:txBody>
          <a:bodyPr anchor="ctr">
            <a:normAutofit/>
          </a:bodyPr>
          <a:lstStyle/>
          <a:p>
            <a:r>
              <a:rPr lang="en-IN" sz="2500" u="sng" dirty="0"/>
              <a:t>Second schedule – part iii</a:t>
            </a:r>
            <a:br>
              <a:rPr lang="en-IN" sz="2500" dirty="0"/>
            </a:br>
            <a:r>
              <a:rPr lang="en-US" sz="2500" b="1" i="0" u="none" strike="noStrike" baseline="0" dirty="0">
                <a:latin typeface="Arial Narrow" panose="020B0606020202030204" pitchFamily="34" charset="0"/>
              </a:rPr>
              <a:t>Other Misconduct in relation to members of the Institute generally</a:t>
            </a:r>
            <a:endParaRPr lang="en-US" sz="2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E5D9435-BB46-CB2C-E954-645A7270E16C}"/>
              </a:ext>
            </a:extLst>
          </p:cNvPr>
          <p:cNvSpPr/>
          <p:nvPr/>
        </p:nvSpPr>
        <p:spPr>
          <a:xfrm>
            <a:off x="1977782" y="2850623"/>
            <a:ext cx="4497663" cy="2365134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EAAE59-98E3-4B5B-B393-F95620F26AC2}"/>
              </a:ext>
            </a:extLst>
          </p:cNvPr>
          <p:cNvGrpSpPr/>
          <p:nvPr/>
        </p:nvGrpSpPr>
        <p:grpSpPr>
          <a:xfrm>
            <a:off x="2444313" y="3149202"/>
            <a:ext cx="4497663" cy="2066555"/>
            <a:chOff x="235924" y="1728549"/>
            <a:chExt cx="2096890" cy="133152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679C5E1-0AFE-12EE-5BFA-7AA47E7F6E05}"/>
                </a:ext>
              </a:extLst>
            </p:cNvPr>
            <p:cNvSpPr/>
            <p:nvPr/>
          </p:nvSpPr>
          <p:spPr>
            <a:xfrm>
              <a:off x="235924" y="1728549"/>
              <a:ext cx="2096890" cy="13315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396A7CCD-037F-789A-DFB2-EC367DA69EEE}"/>
                </a:ext>
              </a:extLst>
            </p:cNvPr>
            <p:cNvSpPr txBox="1"/>
            <p:nvPr/>
          </p:nvSpPr>
          <p:spPr>
            <a:xfrm>
              <a:off x="274923" y="1767548"/>
              <a:ext cx="2018892" cy="12535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indent="0">
                <a:buNone/>
              </a:pPr>
              <a:r>
                <a:rPr lang="en-US" sz="2800" b="0" i="0" u="none" strike="noStrike" baseline="0" dirty="0">
                  <a:latin typeface="Arial Narrow" panose="020B0606020202030204" pitchFamily="34" charset="0"/>
                </a:rPr>
                <a:t>Becomes guilty of any offence punishable with imprisonment for more than six months, either in civil or criminal case.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29175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92654-6177-3CF1-8725-1AE141CE1FD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36613"/>
            <a:ext cx="7745413" cy="47625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000" dirty="0"/>
              <a:t>CHAPTER 3 – COUNCIL GUIDELINES FOR ADVERTISEMENT, 2008</a:t>
            </a:r>
          </a:p>
          <a:p>
            <a:endParaRPr lang="en-US" sz="3000" dirty="0"/>
          </a:p>
          <a:p>
            <a:r>
              <a:rPr lang="en-US" sz="3000" dirty="0"/>
              <a:t>CHAPTER 4 – COUNCIL GENERAL GUIDELINES</a:t>
            </a:r>
          </a:p>
          <a:p>
            <a:endParaRPr lang="en-US" sz="3000" dirty="0"/>
          </a:p>
          <a:p>
            <a:r>
              <a:rPr lang="en-US" sz="3000" dirty="0"/>
              <a:t>CHAPTER 5 – SELF REGULATORY MEASURES</a:t>
            </a:r>
          </a:p>
        </p:txBody>
      </p:sp>
    </p:spTree>
    <p:extLst>
      <p:ext uri="{BB962C8B-B14F-4D97-AF65-F5344CB8AC3E}">
        <p14:creationId xmlns:p14="http://schemas.microsoft.com/office/powerpoint/2010/main" val="15295633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54479" y="1350449"/>
            <a:ext cx="9953211" cy="47833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In</a:t>
            </a:r>
            <a:r>
              <a:rPr sz="3000" b="1" spc="-3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Employment</a:t>
            </a:r>
            <a:r>
              <a:rPr sz="3000" b="1" spc="-4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along</a:t>
            </a:r>
            <a:r>
              <a:rPr sz="3000" b="1" spc="-3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with</a:t>
            </a:r>
            <a:r>
              <a:rPr sz="3000" b="1" spc="-2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COP</a:t>
            </a:r>
            <a:r>
              <a:rPr sz="3000" b="1" spc="-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without</a:t>
            </a:r>
            <a:r>
              <a:rPr sz="3000" b="1" spc="-5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permission</a:t>
            </a:r>
            <a:r>
              <a:rPr sz="3000" b="1" spc="-5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of</a:t>
            </a:r>
            <a:r>
              <a:rPr sz="3000" b="1" spc="-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B0F0"/>
                </a:solidFill>
                <a:latin typeface="Calibri"/>
                <a:cs typeface="Calibri"/>
              </a:rPr>
              <a:t>Council</a:t>
            </a:r>
            <a:endParaRPr sz="3000" dirty="0">
              <a:solidFill>
                <a:srgbClr val="00B0F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00" dirty="0">
              <a:latin typeface="Calibri"/>
              <a:cs typeface="Calibri"/>
            </a:endParaRPr>
          </a:p>
          <a:p>
            <a:pPr marL="12700" marR="736600" algn="just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Member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certificate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practice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Articled </a:t>
            </a:r>
            <a:r>
              <a:rPr sz="2800" dirty="0">
                <a:latin typeface="Calibri"/>
                <a:cs typeface="Calibri"/>
              </a:rPr>
              <a:t>Clerks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him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simultaneously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working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Financial Controller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Company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without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permission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Council.</a:t>
            </a:r>
            <a:endParaRPr lang="en-US" sz="2800" spc="-10" dirty="0">
              <a:latin typeface="Calibri"/>
              <a:cs typeface="Calibri"/>
            </a:endParaRPr>
          </a:p>
          <a:p>
            <a:pPr marL="12700" marR="736600">
              <a:lnSpc>
                <a:spcPct val="100000"/>
              </a:lnSpc>
            </a:pPr>
            <a:endParaRPr lang="en-IN" sz="2800" spc="-10" dirty="0">
              <a:latin typeface="Calibri"/>
              <a:cs typeface="Calibri"/>
            </a:endParaRPr>
          </a:p>
          <a:p>
            <a:pPr marL="12700" marR="736600">
              <a:lnSpc>
                <a:spcPct val="100000"/>
              </a:lnSpc>
            </a:pP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He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was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held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to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be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guilty</a:t>
            </a:r>
            <a:r>
              <a:rPr sz="2800" i="1" spc="-6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in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terms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lang="en-US" sz="2800" i="1" dirty="0">
                <a:latin typeface="Calibri"/>
                <a:cs typeface="Calibri"/>
              </a:rPr>
              <a:t>Clause (11) of Part I and clauses (1) and (3) of Part III of First Schedule </a:t>
            </a:r>
            <a:r>
              <a:rPr sz="2800" i="1" dirty="0">
                <a:latin typeface="Calibri"/>
                <a:cs typeface="Calibri"/>
              </a:rPr>
              <a:t>as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he </a:t>
            </a:r>
            <a:r>
              <a:rPr sz="2800" i="1" dirty="0">
                <a:latin typeface="Calibri"/>
                <a:cs typeface="Calibri"/>
              </a:rPr>
              <a:t>was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engaged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in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other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occupation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without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permission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the </a:t>
            </a:r>
            <a:r>
              <a:rPr sz="2800" i="1" spc="-10" dirty="0">
                <a:latin typeface="Calibri"/>
                <a:cs typeface="Calibri"/>
              </a:rPr>
              <a:t>Council.</a:t>
            </a:r>
            <a:endParaRPr sz="2800" i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710055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10055" cy="31547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solidFill>
                  <a:srgbClr val="FFFFFF"/>
                </a:solidFill>
              </a:rPr>
              <a:t>Example</a:t>
            </a:r>
            <a:r>
              <a:rPr lang="en-US" sz="1800" spc="-10" dirty="0">
                <a:solidFill>
                  <a:srgbClr val="FFFFFF"/>
                </a:solidFill>
              </a:rPr>
              <a:t> 1</a:t>
            </a:r>
            <a:endParaRPr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C0752-7C26-CD6C-CEDB-3ED138D21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116" y="975601"/>
            <a:ext cx="9297091" cy="399761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spcBef>
                <a:spcPts val="1430"/>
              </a:spcBef>
              <a:buNone/>
            </a:pPr>
            <a:r>
              <a:rPr lang="en-US" sz="3000" b="1" spc="-10" dirty="0">
                <a:solidFill>
                  <a:srgbClr val="00B0F0"/>
                </a:solidFill>
                <a:latin typeface="Calibri"/>
                <a:cs typeface="Calibri"/>
              </a:rPr>
              <a:t>Involvement</a:t>
            </a:r>
            <a:r>
              <a:rPr lang="en-US" sz="3000" b="1" spc="-6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en-US" sz="3000" b="1" dirty="0">
                <a:solidFill>
                  <a:srgbClr val="00B0F0"/>
                </a:solidFill>
                <a:latin typeface="Calibri"/>
                <a:cs typeface="Calibri"/>
              </a:rPr>
              <a:t>in</a:t>
            </a:r>
            <a:r>
              <a:rPr lang="en-US" sz="3000" b="1" spc="-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en-US" sz="3000" b="1" dirty="0">
                <a:solidFill>
                  <a:srgbClr val="00B0F0"/>
                </a:solidFill>
                <a:latin typeface="Calibri"/>
                <a:cs typeface="Calibri"/>
              </a:rPr>
              <a:t>Share</a:t>
            </a:r>
            <a:r>
              <a:rPr lang="en-US" sz="3000" b="1" spc="-2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en-US" sz="3000" b="1" dirty="0">
                <a:solidFill>
                  <a:srgbClr val="00B0F0"/>
                </a:solidFill>
                <a:latin typeface="Calibri"/>
                <a:cs typeface="Calibri"/>
              </a:rPr>
              <a:t>Business</a:t>
            </a:r>
            <a:r>
              <a:rPr lang="en-US" sz="3000" b="1" spc="-4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en-US" sz="3000" b="1" spc="-20" dirty="0">
                <a:solidFill>
                  <a:srgbClr val="00B0F0"/>
                </a:solidFill>
                <a:latin typeface="Calibri"/>
                <a:cs typeface="Calibri"/>
              </a:rPr>
              <a:t>/Transfers</a:t>
            </a:r>
            <a:r>
              <a:rPr lang="en-US" sz="3000" b="1" spc="-2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en-US" sz="3000" b="1" dirty="0">
                <a:solidFill>
                  <a:srgbClr val="00B0F0"/>
                </a:solidFill>
                <a:latin typeface="Calibri"/>
                <a:cs typeface="Calibri"/>
              </a:rPr>
              <a:t>of</a:t>
            </a:r>
            <a:r>
              <a:rPr lang="en-US" sz="3000" b="1" spc="-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en-US" sz="3000" b="1" spc="-10" dirty="0">
                <a:solidFill>
                  <a:srgbClr val="00B0F0"/>
                </a:solidFill>
                <a:latin typeface="Calibri"/>
                <a:cs typeface="Calibri"/>
              </a:rPr>
              <a:t>Shares</a:t>
            </a:r>
            <a:endParaRPr lang="en-US" sz="3000" dirty="0">
              <a:solidFill>
                <a:srgbClr val="00B0F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en-US" sz="2000" dirty="0">
              <a:solidFill>
                <a:srgbClr val="00B0F0"/>
              </a:solidFill>
              <a:latin typeface="Calibri"/>
              <a:cs typeface="Calibri"/>
            </a:endParaRPr>
          </a:p>
          <a:p>
            <a:pPr marL="0" marR="5080" indent="0" algn="just">
              <a:lnSpc>
                <a:spcPct val="100000"/>
              </a:lnSpc>
              <a:buNone/>
            </a:pPr>
            <a:r>
              <a:rPr lang="en-US" sz="1600" dirty="0">
                <a:latin typeface="Calibri"/>
                <a:cs typeface="Calibri"/>
              </a:rPr>
              <a:t>   	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Where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lang="en-US" sz="33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Chartered</a:t>
            </a:r>
            <a:r>
              <a:rPr lang="en-US" sz="33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Accountant</a:t>
            </a:r>
            <a:r>
              <a:rPr lang="en-US" sz="33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had</a:t>
            </a:r>
            <a:r>
              <a:rPr lang="en-US" sz="33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offered</a:t>
            </a:r>
            <a:r>
              <a:rPr lang="en-US" sz="33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help</a:t>
            </a:r>
            <a:r>
              <a:rPr lang="en-US" sz="33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en-US" sz="33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Complainant</a:t>
            </a:r>
            <a:r>
              <a:rPr lang="en-US" sz="33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in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disposing</a:t>
            </a:r>
            <a:r>
              <a:rPr lang="en-US" sz="33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en-US" sz="33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odd</a:t>
            </a:r>
            <a:r>
              <a:rPr lang="en-US" sz="33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lot</a:t>
            </a:r>
            <a:r>
              <a:rPr lang="en-US" sz="33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shareholding,</a:t>
            </a:r>
            <a:r>
              <a:rPr lang="en-US" sz="33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sold</a:t>
            </a:r>
            <a:r>
              <a:rPr lang="en-US" sz="33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shares</a:t>
            </a:r>
            <a:r>
              <a:rPr lang="en-US" sz="33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en-US" sz="33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en-US" sz="33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Complainant</a:t>
            </a:r>
            <a:r>
              <a:rPr lang="en-US" sz="33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at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much</a:t>
            </a:r>
            <a:r>
              <a:rPr lang="en-US" sz="33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lower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rates</a:t>
            </a:r>
            <a:r>
              <a:rPr lang="en-US" sz="33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than</a:t>
            </a:r>
            <a:r>
              <a:rPr lang="en-US" sz="33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en-US" sz="33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prevailing</a:t>
            </a:r>
            <a:r>
              <a:rPr lang="en-US" sz="33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market</a:t>
            </a:r>
            <a:r>
              <a:rPr lang="en-US" sz="33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rates,</a:t>
            </a:r>
            <a:r>
              <a:rPr lang="en-US" sz="33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had</a:t>
            </a:r>
            <a:r>
              <a:rPr lang="en-US" sz="33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sent</a:t>
            </a:r>
            <a:r>
              <a:rPr lang="en-US" sz="33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en-US" sz="33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Complainant</a:t>
            </a:r>
            <a:r>
              <a:rPr lang="en-US" sz="33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contract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notes</a:t>
            </a:r>
            <a:r>
              <a:rPr lang="en-US" sz="33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etc.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and</a:t>
            </a:r>
            <a:r>
              <a:rPr lang="en-US" sz="33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en-US" sz="33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said</a:t>
            </a:r>
            <a:r>
              <a:rPr lang="en-US" sz="33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Chartered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Accountant</a:t>
            </a:r>
            <a:r>
              <a:rPr lang="en-US" sz="33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25" dirty="0">
                <a:solidFill>
                  <a:schemeClr val="tx1"/>
                </a:solidFill>
                <a:latin typeface="Calibri"/>
                <a:cs typeface="Calibri"/>
              </a:rPr>
              <a:t>was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personally</a:t>
            </a:r>
            <a:r>
              <a:rPr lang="en-US" sz="33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involved</a:t>
            </a:r>
            <a:r>
              <a:rPr lang="en-US" sz="33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in</a:t>
            </a:r>
            <a:r>
              <a:rPr lang="en-US" sz="33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en-US" sz="33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share</a:t>
            </a:r>
            <a:r>
              <a:rPr lang="en-US" sz="33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20" dirty="0">
                <a:solidFill>
                  <a:schemeClr val="tx1"/>
                </a:solidFill>
                <a:latin typeface="Calibri"/>
                <a:cs typeface="Calibri"/>
              </a:rPr>
              <a:t>transfers</a:t>
            </a:r>
            <a:r>
              <a:rPr lang="en-US" sz="33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and</a:t>
            </a:r>
            <a:r>
              <a:rPr lang="en-US" sz="33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broker’s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 business</a:t>
            </a:r>
            <a:r>
              <a:rPr lang="en-US" sz="33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besides </a:t>
            </a:r>
            <a:r>
              <a:rPr lang="en-US" sz="3300" dirty="0">
                <a:solidFill>
                  <a:schemeClr val="tx1"/>
                </a:solidFill>
                <a:latin typeface="Calibri"/>
                <a:cs typeface="Calibri"/>
              </a:rPr>
              <a:t>his</a:t>
            </a:r>
            <a:r>
              <a:rPr lang="en-US" sz="33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professional</a:t>
            </a:r>
            <a:r>
              <a:rPr lang="en-US" sz="33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spc="-10" dirty="0">
                <a:solidFill>
                  <a:schemeClr val="tx1"/>
                </a:solidFill>
                <a:latin typeface="Calibri"/>
                <a:cs typeface="Calibri"/>
              </a:rPr>
              <a:t>activities.</a:t>
            </a:r>
          </a:p>
          <a:p>
            <a:pPr marL="0" marR="5080" indent="0">
              <a:lnSpc>
                <a:spcPct val="100000"/>
              </a:lnSpc>
              <a:buNone/>
            </a:pPr>
            <a:endParaRPr lang="en-US" sz="3300" spc="-1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0" marR="5080" indent="0">
              <a:lnSpc>
                <a:spcPct val="100000"/>
              </a:lnSpc>
              <a:buNone/>
            </a:pPr>
            <a:r>
              <a:rPr lang="en-US" sz="3300" i="1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Held</a:t>
            </a:r>
            <a:r>
              <a:rPr lang="en-US" sz="33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en-US" sz="3300" i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he</a:t>
            </a:r>
            <a:r>
              <a:rPr lang="en-US" sz="3300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was</a:t>
            </a:r>
            <a:r>
              <a:rPr lang="en-US" sz="3300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guilty</a:t>
            </a:r>
            <a:r>
              <a:rPr lang="en-US" sz="3300" i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under</a:t>
            </a:r>
            <a:r>
              <a:rPr lang="en-US" sz="33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en-US" sz="3300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3300" i="1" spc="-10" dirty="0">
                <a:solidFill>
                  <a:schemeClr val="tx1"/>
                </a:solidFill>
                <a:latin typeface="Calibri"/>
                <a:cs typeface="Calibri"/>
              </a:rPr>
              <a:t>clause</a:t>
            </a:r>
            <a:r>
              <a:rPr lang="en-US" sz="3300" i="1" dirty="0">
                <a:solidFill>
                  <a:schemeClr val="tx1"/>
                </a:solidFill>
                <a:latin typeface="Calibri"/>
                <a:cs typeface="Calibri"/>
              </a:rPr>
              <a:t> (11) of Part I and clauses (1) and (3) of Part III of First Schedule</a:t>
            </a:r>
            <a:r>
              <a:rPr lang="en-US" sz="3300" i="1" spc="-1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lang="en-US" sz="33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endParaRPr lang="en-IN" dirty="0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A331EB87-DF3F-C46E-E565-B2788EDE30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710055" cy="315471"/>
          </a:xfrm>
          <a:prstGeom prst="rect">
            <a:avLst/>
          </a:prstGeom>
          <a:solidFill>
            <a:schemeClr val="tx1"/>
          </a:solidFill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solidFill>
                  <a:srgbClr val="FFFFFF"/>
                </a:solidFill>
              </a:rPr>
              <a:t>Example</a:t>
            </a:r>
            <a:r>
              <a:rPr lang="en-US" sz="1800" spc="-10" dirty="0">
                <a:solidFill>
                  <a:srgbClr val="FFFFFF"/>
                </a:solidFill>
              </a:rPr>
              <a:t> 2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516059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4510" y="661537"/>
            <a:ext cx="7709398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Holding</a:t>
            </a:r>
            <a:r>
              <a:rPr sz="3200" spc="-60" dirty="0"/>
              <a:t> </a:t>
            </a:r>
            <a:r>
              <a:rPr sz="3200" dirty="0"/>
              <a:t>Substantial</a:t>
            </a:r>
            <a:r>
              <a:rPr sz="3200" spc="-85" dirty="0"/>
              <a:t> </a:t>
            </a:r>
            <a:r>
              <a:rPr sz="3200" dirty="0"/>
              <a:t>Interest</a:t>
            </a:r>
            <a:r>
              <a:rPr sz="3200" spc="-50" dirty="0"/>
              <a:t> </a:t>
            </a:r>
            <a:r>
              <a:rPr sz="3200" dirty="0"/>
              <a:t>in</a:t>
            </a:r>
            <a:r>
              <a:rPr sz="3200" spc="-60" dirty="0"/>
              <a:t> </a:t>
            </a:r>
            <a:r>
              <a:rPr sz="3200" dirty="0"/>
              <a:t>a</a:t>
            </a:r>
            <a:r>
              <a:rPr sz="3200" spc="-45" dirty="0"/>
              <a:t> </a:t>
            </a:r>
            <a:r>
              <a:rPr sz="3200" spc="-10" dirty="0"/>
              <a:t>Company</a:t>
            </a:r>
            <a:endParaRPr sz="3200" dirty="0"/>
          </a:p>
        </p:txBody>
      </p:sp>
      <p:sp>
        <p:nvSpPr>
          <p:cNvPr id="11" name="object 11"/>
          <p:cNvSpPr txBox="1"/>
          <p:nvPr/>
        </p:nvSpPr>
        <p:spPr>
          <a:xfrm>
            <a:off x="562546" y="1329305"/>
            <a:ext cx="9767570" cy="314278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15"/>
              </a:spcBef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charge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against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Chartered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Accountant,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inter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alia,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had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more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20%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shareholdings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finance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Management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Consultancy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Private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Company,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could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enter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business</a:t>
            </a:r>
            <a:r>
              <a:rPr sz="2800" spc="-25" dirty="0">
                <a:latin typeface="Calibri"/>
                <a:cs typeface="Calibri"/>
              </a:rPr>
              <a:t> of </a:t>
            </a:r>
            <a:r>
              <a:rPr sz="2800" dirty="0">
                <a:latin typeface="Calibri"/>
                <a:cs typeface="Calibri"/>
              </a:rPr>
              <a:t>brokering.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held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 had to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considered to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Managing Director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whole-time </a:t>
            </a:r>
            <a:r>
              <a:rPr sz="2800" spc="-10" dirty="0">
                <a:latin typeface="Calibri"/>
                <a:cs typeface="Calibri"/>
              </a:rPr>
              <a:t>Director </a:t>
            </a:r>
            <a:r>
              <a:rPr sz="2800" dirty="0">
                <a:latin typeface="Calibri"/>
                <a:cs typeface="Calibri"/>
              </a:rPr>
              <a:t>under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provisions of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Section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2(26)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Companies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1956,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since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entrusted with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whole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substantially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whole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management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affairs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Company.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2546" y="5146311"/>
            <a:ext cx="9806305" cy="170533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2800" i="1" dirty="0">
                <a:latin typeface="Calibri"/>
                <a:cs typeface="Calibri"/>
              </a:rPr>
              <a:t>Since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he</a:t>
            </a:r>
            <a:r>
              <a:rPr sz="2800" i="1" spc="-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failed</a:t>
            </a:r>
            <a:r>
              <a:rPr sz="2800" i="1" spc="-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to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obtain specific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and</a:t>
            </a:r>
            <a:r>
              <a:rPr sz="2800" i="1" spc="-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prior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approval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Council</a:t>
            </a:r>
            <a:r>
              <a:rPr sz="2800" i="1" spc="5" dirty="0">
                <a:latin typeface="Calibri"/>
                <a:cs typeface="Calibri"/>
              </a:rPr>
              <a:t> </a:t>
            </a:r>
            <a:endParaRPr lang="en-US" sz="2800" i="1" spc="5" dirty="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345"/>
              </a:spcBef>
            </a:pPr>
            <a:endParaRPr lang="en-IN" sz="2800" i="1" spc="5" dirty="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2800" i="1" dirty="0">
                <a:latin typeface="Calibri"/>
                <a:cs typeface="Calibri"/>
              </a:rPr>
              <a:t>for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above,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he</a:t>
            </a:r>
            <a:r>
              <a:rPr sz="2800" i="1" spc="-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was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held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guilty</a:t>
            </a:r>
            <a:r>
              <a:rPr lang="en-US" sz="2800" i="1" dirty="0">
                <a:latin typeface="Calibri"/>
                <a:cs typeface="Calibri"/>
              </a:rPr>
              <a:t> under</a:t>
            </a:r>
            <a:r>
              <a:rPr lang="en-US" sz="2800" i="1" spc="-25" dirty="0">
                <a:latin typeface="Calibri"/>
                <a:cs typeface="Calibri"/>
              </a:rPr>
              <a:t> </a:t>
            </a:r>
            <a:r>
              <a:rPr lang="en-US" sz="2800" i="1" dirty="0">
                <a:latin typeface="Calibri"/>
                <a:cs typeface="Calibri"/>
              </a:rPr>
              <a:t>the</a:t>
            </a:r>
            <a:r>
              <a:rPr lang="en-US" sz="2800" i="1" spc="-20" dirty="0">
                <a:latin typeface="Calibri"/>
                <a:cs typeface="Calibri"/>
              </a:rPr>
              <a:t> </a:t>
            </a:r>
            <a:r>
              <a:rPr lang="en-US" sz="2800" i="1" spc="-10" dirty="0">
                <a:latin typeface="Calibri"/>
                <a:cs typeface="Calibri"/>
              </a:rPr>
              <a:t>clause</a:t>
            </a:r>
            <a:r>
              <a:rPr lang="en-US" sz="2800" i="1" dirty="0">
                <a:latin typeface="Calibri"/>
                <a:cs typeface="Calibri"/>
              </a:rPr>
              <a:t> (11) of Part I  of </a:t>
            </a:r>
          </a:p>
          <a:p>
            <a:pPr marL="12700" marR="5080">
              <a:lnSpc>
                <a:spcPts val="1939"/>
              </a:lnSpc>
              <a:spcBef>
                <a:spcPts val="345"/>
              </a:spcBef>
            </a:pPr>
            <a:endParaRPr lang="en-US" sz="2800" i="1" dirty="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lang="en-US" sz="2800" i="1" dirty="0">
                <a:latin typeface="Calibri"/>
                <a:cs typeface="Calibri"/>
              </a:rPr>
              <a:t>First Schedule</a:t>
            </a:r>
            <a:r>
              <a:rPr lang="en-US" sz="2800" i="1" spc="-10" dirty="0">
                <a:latin typeface="Calibri"/>
                <a:cs typeface="Calibri"/>
              </a:rPr>
              <a:t>.</a:t>
            </a:r>
            <a:endParaRPr lang="en-US" sz="2800" i="1" dirty="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345"/>
              </a:spcBef>
            </a:pP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50" y="6350"/>
            <a:ext cx="673735" cy="30905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3175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50"/>
              </a:spcBef>
            </a:pP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2546" y="6350"/>
            <a:ext cx="1141095" cy="30905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250"/>
              </a:spcBef>
            </a:pPr>
            <a:r>
              <a:rPr lang="en-US" sz="1800" b="1" spc="-10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ample</a:t>
            </a:r>
            <a:r>
              <a:rPr lang="en-US" sz="1800" b="1" spc="-10" dirty="0">
                <a:solidFill>
                  <a:srgbClr val="FFFFFF"/>
                </a:solidFill>
                <a:latin typeface="Calibri"/>
                <a:cs typeface="Calibri"/>
              </a:rPr>
              <a:t> 3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2709" y="498081"/>
            <a:ext cx="8669323" cy="153631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90805" marR="1110615">
              <a:lnSpc>
                <a:spcPct val="100000"/>
              </a:lnSpc>
            </a:pPr>
            <a:r>
              <a:rPr dirty="0"/>
              <a:t>Engaged</a:t>
            </a:r>
            <a:r>
              <a:rPr spc="-65" dirty="0"/>
              <a:t> </a:t>
            </a:r>
            <a:r>
              <a:rPr dirty="0"/>
              <a:t>as</a:t>
            </a:r>
            <a:r>
              <a:rPr spc="-35" dirty="0"/>
              <a:t> </a:t>
            </a:r>
            <a:r>
              <a:rPr dirty="0"/>
              <a:t>Lecturer</a:t>
            </a:r>
            <a:r>
              <a:rPr spc="-50" dirty="0"/>
              <a:t> </a:t>
            </a:r>
            <a:r>
              <a:rPr spc="-10" dirty="0"/>
              <a:t>without </a:t>
            </a:r>
            <a:r>
              <a:rPr dirty="0"/>
              <a:t>permission</a:t>
            </a:r>
            <a:r>
              <a:rPr spc="-30" dirty="0"/>
              <a:t> </a:t>
            </a:r>
            <a:r>
              <a:rPr dirty="0"/>
              <a:t>of</a:t>
            </a:r>
            <a:r>
              <a:rPr spc="-5" dirty="0"/>
              <a:t> </a:t>
            </a:r>
            <a:r>
              <a:rPr spc="-10" dirty="0"/>
              <a:t>Council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799" y="2387817"/>
            <a:ext cx="8880136" cy="2736518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15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Member,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without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surrendering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her </a:t>
            </a:r>
            <a:r>
              <a:rPr sz="2400" dirty="0">
                <a:latin typeface="Calibri"/>
                <a:cs typeface="Calibri"/>
              </a:rPr>
              <a:t>Certificate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Practice,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without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obtaining </a:t>
            </a:r>
            <a:r>
              <a:rPr sz="2400" dirty="0">
                <a:latin typeface="Calibri"/>
                <a:cs typeface="Calibri"/>
              </a:rPr>
              <a:t>prior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permission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from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Council of the</a:t>
            </a:r>
            <a:r>
              <a:rPr sz="2400" spc="-10" dirty="0">
                <a:latin typeface="Calibri"/>
                <a:cs typeface="Calibri"/>
              </a:rPr>
              <a:t> ICAI, </a:t>
            </a:r>
            <a:r>
              <a:rPr sz="2400" dirty="0">
                <a:latin typeface="Calibri"/>
                <a:cs typeface="Calibri"/>
              </a:rPr>
              <a:t>accepted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job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full-time lecturer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25" dirty="0">
                <a:latin typeface="Calibri"/>
                <a:cs typeface="Calibri"/>
              </a:rPr>
              <a:t>as </a:t>
            </a:r>
            <a:r>
              <a:rPr sz="2400" dirty="0">
                <a:latin typeface="Calibri"/>
                <a:cs typeface="Calibri"/>
              </a:rPr>
              <a:t>HOD (18 hrs.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week)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College.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Calibri"/>
              <a:cs typeface="Calibri"/>
            </a:endParaRPr>
          </a:p>
          <a:p>
            <a:pPr marL="12700" marR="45720">
              <a:lnSpc>
                <a:spcPct val="90000"/>
              </a:lnSpc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Council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held that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Member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guilty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professional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misconduct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under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Clause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(11)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Part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First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Schedule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10" dirty="0">
                <a:latin typeface="Calibri"/>
                <a:cs typeface="Calibri"/>
              </a:rPr>
              <a:t> Sections </a:t>
            </a:r>
            <a:r>
              <a:rPr sz="2400" dirty="0">
                <a:latin typeface="Calibri"/>
                <a:cs typeface="Calibri"/>
              </a:rPr>
              <a:t>21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22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Chartered Accountants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Act, </a:t>
            </a:r>
            <a:r>
              <a:rPr sz="2400" spc="-10" dirty="0">
                <a:latin typeface="Calibri"/>
                <a:cs typeface="Calibri"/>
              </a:rPr>
              <a:t>1949.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710055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0" y="0"/>
            <a:ext cx="1710055" cy="31547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  <a:r>
              <a:rPr lang="en-US" sz="1800" b="1" spc="-10" dirty="0">
                <a:solidFill>
                  <a:srgbClr val="FFFFFF"/>
                </a:solidFill>
                <a:latin typeface="Calibri"/>
                <a:cs typeface="Calibri"/>
              </a:rPr>
              <a:t> 4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104" y="915167"/>
            <a:ext cx="9878716" cy="5268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125"/>
              </a:spcBef>
            </a:pP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Engagement</a:t>
            </a:r>
            <a:r>
              <a:rPr sz="3000" b="1" spc="2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in</a:t>
            </a:r>
            <a:r>
              <a:rPr sz="3000" b="1" spc="1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same</a:t>
            </a:r>
            <a:r>
              <a:rPr sz="3000" b="1" spc="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business</a:t>
            </a:r>
            <a:r>
              <a:rPr sz="3000" b="1" spc="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by</a:t>
            </a:r>
            <a:r>
              <a:rPr sz="3000" b="1" spc="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using</a:t>
            </a:r>
            <a:r>
              <a:rPr sz="3000" b="1" spc="2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business</a:t>
            </a:r>
            <a:r>
              <a:rPr sz="3000" b="1" spc="1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Information</a:t>
            </a:r>
            <a:r>
              <a:rPr sz="3000" b="1" spc="2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of</a:t>
            </a:r>
            <a:r>
              <a:rPr sz="3000" b="1" spc="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Ex</a:t>
            </a:r>
            <a:r>
              <a:rPr sz="3000" b="1" spc="3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-</a:t>
            </a:r>
            <a:r>
              <a:rPr sz="3000" b="1" spc="-10" dirty="0">
                <a:solidFill>
                  <a:srgbClr val="00B0F0"/>
                </a:solidFill>
                <a:latin typeface="Calibri"/>
                <a:cs typeface="Calibri"/>
              </a:rPr>
              <a:t>Client</a:t>
            </a:r>
            <a:endParaRPr sz="3000" dirty="0">
              <a:solidFill>
                <a:srgbClr val="00B0F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 dirty="0">
              <a:solidFill>
                <a:srgbClr val="00B0F0"/>
              </a:solidFill>
              <a:latin typeface="Calibri"/>
              <a:cs typeface="Calibri"/>
            </a:endParaRPr>
          </a:p>
          <a:p>
            <a:pPr marL="12700" marR="71120" algn="just"/>
            <a:r>
              <a:rPr sz="2800" dirty="0">
                <a:latin typeface="Calibri"/>
                <a:cs typeface="Calibri"/>
              </a:rPr>
              <a:t>Where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Chartered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Accountant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being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practice,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engaged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himself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partnership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concern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dealing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electrical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contracting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without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seeking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prior </a:t>
            </a:r>
            <a:r>
              <a:rPr sz="2800" dirty="0">
                <a:latin typeface="Calibri"/>
                <a:cs typeface="Calibri"/>
              </a:rPr>
              <a:t>permission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Council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same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besides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holding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Certificate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Practice.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He </a:t>
            </a:r>
            <a:r>
              <a:rPr sz="2800" dirty="0">
                <a:latin typeface="Calibri"/>
                <a:cs typeface="Calibri"/>
              </a:rPr>
              <a:t>used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business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information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ex-</a:t>
            </a:r>
            <a:r>
              <a:rPr sz="2800" dirty="0">
                <a:latin typeface="Calibri"/>
                <a:cs typeface="Calibri"/>
              </a:rPr>
              <a:t>client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promote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own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business.</a:t>
            </a:r>
            <a:endParaRPr lang="en-US" sz="2800" spc="-10" dirty="0">
              <a:latin typeface="Calibri"/>
              <a:cs typeface="Calibri"/>
            </a:endParaRPr>
          </a:p>
          <a:p>
            <a:pPr marL="12700" marR="71120" algn="just"/>
            <a:endParaRPr sz="2800" dirty="0">
              <a:latin typeface="Calibri"/>
              <a:cs typeface="Calibri"/>
            </a:endParaRPr>
          </a:p>
          <a:p>
            <a:pPr marL="12700" marR="5080" algn="just">
              <a:spcBef>
                <a:spcPts val="980"/>
              </a:spcBef>
            </a:pPr>
            <a:r>
              <a:rPr sz="2800" i="1" dirty="0">
                <a:latin typeface="Calibri"/>
                <a:cs typeface="Calibri"/>
              </a:rPr>
              <a:t>Held,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guilty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under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Clause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(11)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Part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First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Schedule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&amp;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‘Other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Misconduct” </a:t>
            </a:r>
            <a:r>
              <a:rPr sz="2800" i="1" dirty="0">
                <a:latin typeface="Calibri"/>
                <a:cs typeface="Calibri"/>
              </a:rPr>
              <a:t>falling</a:t>
            </a:r>
            <a:r>
              <a:rPr sz="2800" i="1" spc="-6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under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clause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(2)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Part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IV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 the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First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Schedule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to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Chartered Accountants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Act,</a:t>
            </a:r>
            <a:r>
              <a:rPr sz="2800" i="1" spc="4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1949.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710055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0" y="0"/>
            <a:ext cx="1710055" cy="31547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  <a:r>
              <a:rPr lang="en-US" sz="1800" b="1" spc="-10" dirty="0">
                <a:solidFill>
                  <a:srgbClr val="FFFFFF"/>
                </a:solidFill>
                <a:latin typeface="Calibri"/>
                <a:cs typeface="Calibri"/>
              </a:rPr>
              <a:t> 5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3337" y="1271838"/>
            <a:ext cx="8729912" cy="452207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spc="-10" dirty="0">
                <a:solidFill>
                  <a:srgbClr val="00B0F0"/>
                </a:solidFill>
                <a:latin typeface="Calibri"/>
                <a:cs typeface="Calibri"/>
              </a:rPr>
              <a:t>Taking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 Bribe</a:t>
            </a:r>
            <a:r>
              <a:rPr sz="3000" b="1" spc="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B0F0"/>
                </a:solidFill>
                <a:latin typeface="Calibri"/>
                <a:cs typeface="Calibri"/>
              </a:rPr>
              <a:t>from Bank</a:t>
            </a:r>
            <a:r>
              <a:rPr sz="3000" b="1" spc="-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B0F0"/>
                </a:solidFill>
                <a:latin typeface="Calibri"/>
                <a:cs typeface="Calibri"/>
              </a:rPr>
              <a:t>Customers</a:t>
            </a:r>
            <a:endParaRPr sz="3000" dirty="0">
              <a:solidFill>
                <a:srgbClr val="00B0F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US"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 dirty="0">
              <a:latin typeface="Calibri"/>
              <a:cs typeface="Calibri"/>
            </a:endParaRPr>
          </a:p>
          <a:p>
            <a:pPr marL="12700" marR="5080" algn="just">
              <a:lnSpc>
                <a:spcPct val="101499"/>
              </a:lnSpc>
            </a:pPr>
            <a:r>
              <a:rPr sz="2800" dirty="0">
                <a:latin typeface="Calibri"/>
                <a:cs typeface="Calibri"/>
              </a:rPr>
              <a:t>Where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Chartered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Accountant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demanding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taking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bribe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borrower customers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Bank in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return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maintaining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‘Standard </a:t>
            </a:r>
            <a:r>
              <a:rPr sz="2800" dirty="0">
                <a:latin typeface="Calibri"/>
                <a:cs typeface="Calibri"/>
              </a:rPr>
              <a:t>Category’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borrower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accounts.</a:t>
            </a:r>
            <a:endParaRPr sz="28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</a:pPr>
            <a:endParaRPr sz="2800" dirty="0">
              <a:latin typeface="Calibri"/>
              <a:cs typeface="Calibri"/>
            </a:endParaRPr>
          </a:p>
          <a:p>
            <a:pPr marL="12700" marR="24130" algn="just">
              <a:lnSpc>
                <a:spcPct val="101800"/>
              </a:lnSpc>
              <a:spcBef>
                <a:spcPts val="1205"/>
              </a:spcBef>
            </a:pPr>
            <a:r>
              <a:rPr sz="2800" i="1" dirty="0">
                <a:latin typeface="Calibri"/>
                <a:cs typeface="Calibri"/>
              </a:rPr>
              <a:t>Held,</a:t>
            </a:r>
            <a:r>
              <a:rPr sz="2800" i="1" spc="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guilty</a:t>
            </a:r>
            <a:r>
              <a:rPr sz="2800" i="1" spc="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Other</a:t>
            </a:r>
            <a:r>
              <a:rPr sz="2800" i="1" spc="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Misconduct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falling</a:t>
            </a:r>
            <a:r>
              <a:rPr sz="2800" i="1" spc="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within</a:t>
            </a:r>
            <a:r>
              <a:rPr sz="2800" i="1" spc="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meaning</a:t>
            </a:r>
            <a:r>
              <a:rPr sz="2800" i="1" spc="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Clauses</a:t>
            </a:r>
            <a:r>
              <a:rPr sz="2800" i="1" spc="30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(2)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Part IV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First</a:t>
            </a:r>
            <a:r>
              <a:rPr sz="2800" i="1" spc="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Schedule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to</a:t>
            </a:r>
            <a:r>
              <a:rPr sz="2800" i="1" spc="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Chartered</a:t>
            </a:r>
            <a:r>
              <a:rPr sz="2800" i="1" spc="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Accountants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Act,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1949.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2" name="object 7">
            <a:extLst>
              <a:ext uri="{FF2B5EF4-FFF2-40B4-BE49-F238E27FC236}">
                <a16:creationId xmlns:a16="http://schemas.microsoft.com/office/drawing/2014/main" id="{0A63E24C-AFE2-D3C8-CD19-393C3EB78770}"/>
              </a:ext>
            </a:extLst>
          </p:cNvPr>
          <p:cNvSpPr txBox="1"/>
          <p:nvPr/>
        </p:nvSpPr>
        <p:spPr>
          <a:xfrm>
            <a:off x="0" y="0"/>
            <a:ext cx="1710055" cy="315471"/>
          </a:xfrm>
          <a:prstGeom prst="rect">
            <a:avLst/>
          </a:prstGeom>
          <a:solidFill>
            <a:schemeClr val="tx1"/>
          </a:solidFill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  <a:r>
              <a:rPr lang="en-US" sz="1800" b="1" spc="-10" dirty="0">
                <a:solidFill>
                  <a:srgbClr val="FFFFFF"/>
                </a:solidFill>
                <a:latin typeface="Calibri"/>
                <a:cs typeface="Calibri"/>
              </a:rPr>
              <a:t> 6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12022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7273" y="535212"/>
            <a:ext cx="82169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Preparation</a:t>
            </a:r>
            <a:r>
              <a:rPr sz="3200" b="1" spc="-114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and</a:t>
            </a:r>
            <a:r>
              <a:rPr sz="3200" b="1" spc="-10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Certification</a:t>
            </a:r>
            <a:r>
              <a:rPr sz="3200" b="1" spc="-10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of</a:t>
            </a:r>
            <a:r>
              <a:rPr sz="3200" b="1" spc="-12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Fake</a:t>
            </a:r>
            <a:r>
              <a:rPr sz="3200" b="1" spc="-9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B0F0"/>
                </a:solidFill>
                <a:latin typeface="Calibri"/>
                <a:cs typeface="Calibri"/>
              </a:rPr>
              <a:t>Documents</a:t>
            </a:r>
            <a:endParaRPr sz="3200" dirty="0">
              <a:solidFill>
                <a:srgbClr val="00B0F0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8153" y="1214925"/>
            <a:ext cx="9349885" cy="501137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290"/>
              </a:spcBef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Respondent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prepared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certified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Fake </a:t>
            </a:r>
            <a:r>
              <a:rPr sz="2800" spc="-10" dirty="0">
                <a:latin typeface="Calibri"/>
                <a:cs typeface="Calibri"/>
              </a:rPr>
              <a:t>Financial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Statements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other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documents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certain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persons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whom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loans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been </a:t>
            </a:r>
            <a:r>
              <a:rPr sz="2800" spc="-10" dirty="0">
                <a:latin typeface="Calibri"/>
                <a:cs typeface="Calibri"/>
              </a:rPr>
              <a:t>sanctioned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through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Branch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Bank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spc="-20" dirty="0">
                <a:latin typeface="Calibri"/>
                <a:cs typeface="Calibri"/>
              </a:rPr>
              <a:t>Maharashtra,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Mumbai.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addition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above,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Respondent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availed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vehicle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loan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same </a:t>
            </a:r>
            <a:r>
              <a:rPr sz="2800" dirty="0">
                <a:latin typeface="Calibri"/>
                <a:cs typeface="Calibri"/>
              </a:rPr>
              <a:t>Branch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above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Bank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found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that </a:t>
            </a:r>
            <a:r>
              <a:rPr sz="2800" dirty="0">
                <a:latin typeface="Calibri"/>
                <a:cs typeface="Calibri"/>
              </a:rPr>
              <a:t>assets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been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purchased,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mis-utilized </a:t>
            </a:r>
            <a:r>
              <a:rPr sz="2800" dirty="0">
                <a:latin typeface="Calibri"/>
                <a:cs typeface="Calibri"/>
              </a:rPr>
              <a:t>Bank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funds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account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became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Non- </a:t>
            </a:r>
            <a:r>
              <a:rPr sz="2800" spc="-10" dirty="0">
                <a:latin typeface="Calibri"/>
                <a:cs typeface="Calibri"/>
              </a:rPr>
              <a:t>Performing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Assets.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Calibri"/>
              <a:cs typeface="Calibri"/>
            </a:endParaRPr>
          </a:p>
          <a:p>
            <a:pPr marL="12700" marR="34290" algn="just">
              <a:lnSpc>
                <a:spcPct val="90000"/>
              </a:lnSpc>
              <a:spcBef>
                <a:spcPts val="5"/>
              </a:spcBef>
            </a:pPr>
            <a:r>
              <a:rPr sz="2800" i="1" dirty="0">
                <a:latin typeface="Calibri"/>
                <a:cs typeface="Calibri"/>
              </a:rPr>
              <a:t>Held,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guilty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Professional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Misconduct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falling </a:t>
            </a:r>
            <a:r>
              <a:rPr sz="2800" i="1" dirty="0">
                <a:latin typeface="Calibri"/>
                <a:cs typeface="Calibri"/>
              </a:rPr>
              <a:t>within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meaning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Clauses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(6),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(7)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and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(8)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of </a:t>
            </a:r>
            <a:r>
              <a:rPr sz="2800" i="1" dirty="0">
                <a:latin typeface="Calibri"/>
                <a:cs typeface="Calibri"/>
              </a:rPr>
              <a:t>Part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Second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Schedule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and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also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‘Other </a:t>
            </a:r>
            <a:r>
              <a:rPr sz="2800" i="1" dirty="0">
                <a:latin typeface="Calibri"/>
                <a:cs typeface="Calibri"/>
              </a:rPr>
              <a:t>Misconduct’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falling</a:t>
            </a:r>
            <a:r>
              <a:rPr sz="2800" i="1" spc="-7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within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meaning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of </a:t>
            </a:r>
            <a:r>
              <a:rPr sz="2800" i="1" dirty="0">
                <a:latin typeface="Calibri"/>
                <a:cs typeface="Calibri"/>
              </a:rPr>
              <a:t>Clause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(2)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Part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IV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First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Schedule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to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the </a:t>
            </a:r>
            <a:r>
              <a:rPr sz="2800" i="1" spc="-10" dirty="0">
                <a:latin typeface="Calibri"/>
                <a:cs typeface="Calibri"/>
              </a:rPr>
              <a:t>Chartered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Accountants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Act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spc="-20" dirty="0">
                <a:latin typeface="Calibri"/>
                <a:cs typeface="Calibri"/>
              </a:rPr>
              <a:t>1949.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710055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10055" cy="31547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solidFill>
                  <a:srgbClr val="FFFFFF"/>
                </a:solidFill>
              </a:rPr>
              <a:t>Example</a:t>
            </a:r>
            <a:r>
              <a:rPr lang="en-US" sz="1800" spc="-10" dirty="0">
                <a:solidFill>
                  <a:srgbClr val="FFFFFF"/>
                </a:solidFill>
              </a:rPr>
              <a:t> 7</a:t>
            </a:r>
            <a:endParaRPr sz="1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7484" y="843961"/>
            <a:ext cx="6865188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40" dirty="0">
                <a:solidFill>
                  <a:srgbClr val="00B0F0"/>
                </a:solidFill>
                <a:latin typeface="Calibri"/>
                <a:cs typeface="Calibri"/>
              </a:rPr>
              <a:t>Tax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Audit</a:t>
            </a:r>
            <a:r>
              <a:rPr sz="3200" b="1" spc="-4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and</a:t>
            </a:r>
            <a:r>
              <a:rPr sz="3200" b="1" spc="-4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Maintenance</a:t>
            </a:r>
            <a:r>
              <a:rPr sz="3200" b="1" spc="-5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of</a:t>
            </a:r>
            <a:r>
              <a:rPr sz="3200" b="1" spc="-3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Accounts</a:t>
            </a:r>
            <a:r>
              <a:rPr sz="3200" b="1" spc="-5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B0F0"/>
                </a:solidFill>
                <a:latin typeface="Calibri"/>
                <a:cs typeface="Calibri"/>
              </a:rPr>
              <a:t>simultaneously</a:t>
            </a:r>
            <a:endParaRPr sz="3200" dirty="0">
              <a:solidFill>
                <a:srgbClr val="00B0F0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710055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10055" cy="31547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solidFill>
                  <a:srgbClr val="FFFFFF"/>
                </a:solidFill>
              </a:rPr>
              <a:t>Example</a:t>
            </a:r>
            <a:r>
              <a:rPr lang="en-US" sz="1800" spc="-10" dirty="0">
                <a:solidFill>
                  <a:srgbClr val="FFFFFF"/>
                </a:solidFill>
              </a:rPr>
              <a:t> 8</a:t>
            </a:r>
            <a:endParaRPr sz="1800" dirty="0"/>
          </a:p>
        </p:txBody>
      </p:sp>
      <p:sp>
        <p:nvSpPr>
          <p:cNvPr id="5" name="object 5"/>
          <p:cNvSpPr/>
          <p:nvPr/>
        </p:nvSpPr>
        <p:spPr>
          <a:xfrm>
            <a:off x="530351" y="2083307"/>
            <a:ext cx="6715125" cy="0"/>
          </a:xfrm>
          <a:custGeom>
            <a:avLst/>
            <a:gdLst/>
            <a:ahLst/>
            <a:cxnLst/>
            <a:rect l="l" t="t" r="r" b="b"/>
            <a:pathLst>
              <a:path w="6715125">
                <a:moveTo>
                  <a:pt x="0" y="0"/>
                </a:moveTo>
                <a:lnTo>
                  <a:pt x="6714744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0351" y="4235196"/>
            <a:ext cx="6715125" cy="0"/>
          </a:xfrm>
          <a:custGeom>
            <a:avLst/>
            <a:gdLst/>
            <a:ahLst/>
            <a:cxnLst/>
            <a:rect l="l" t="t" r="r" b="b"/>
            <a:pathLst>
              <a:path w="6715125">
                <a:moveTo>
                  <a:pt x="0" y="0"/>
                </a:moveTo>
                <a:lnTo>
                  <a:pt x="6714744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8306" y="2098293"/>
            <a:ext cx="9625059" cy="34715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algn="just">
              <a:lnSpc>
                <a:spcPct val="91500"/>
              </a:lnSpc>
              <a:spcBef>
                <a:spcPts val="259"/>
              </a:spcBef>
            </a:pPr>
            <a:r>
              <a:rPr sz="2800" dirty="0">
                <a:latin typeface="Calibri"/>
                <a:cs typeface="Calibri"/>
              </a:rPr>
              <a:t>Where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Chartered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Accountant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maintained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accounts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acted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Tax </a:t>
            </a:r>
            <a:r>
              <a:rPr sz="2800" dirty="0">
                <a:latin typeface="Calibri"/>
                <a:cs typeface="Calibri"/>
              </a:rPr>
              <a:t>Auditor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firm.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Besides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holding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COP,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also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active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business </a:t>
            </a:r>
            <a:r>
              <a:rPr sz="2800" dirty="0">
                <a:latin typeface="Calibri"/>
                <a:cs typeface="Calibri"/>
              </a:rPr>
              <a:t>association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company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being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Director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company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without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taking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permission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Council.</a:t>
            </a:r>
            <a:endParaRPr sz="2800" dirty="0">
              <a:latin typeface="Calibri"/>
              <a:cs typeface="Calibri"/>
            </a:endParaRPr>
          </a:p>
          <a:p>
            <a:pPr marL="12700" marR="32384" algn="just">
              <a:lnSpc>
                <a:spcPct val="91600"/>
              </a:lnSpc>
              <a:spcBef>
                <a:spcPts val="1175"/>
              </a:spcBef>
            </a:pPr>
            <a:r>
              <a:rPr sz="2800" i="1" dirty="0">
                <a:latin typeface="Calibri"/>
                <a:cs typeface="Calibri"/>
              </a:rPr>
              <a:t>Held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guilty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professional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misconduct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falling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within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meaning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Clause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spc="-20" dirty="0">
                <a:latin typeface="Calibri"/>
                <a:cs typeface="Calibri"/>
              </a:rPr>
              <a:t>(11)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Part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First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Schedule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and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Clause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(4)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Part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Second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Schedule</a:t>
            </a:r>
            <a:r>
              <a:rPr sz="2800" i="1" spc="-25" dirty="0">
                <a:latin typeface="Calibri"/>
                <a:cs typeface="Calibri"/>
              </a:rPr>
              <a:t> to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Chartered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Accountants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Act,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1949.</a:t>
            </a:r>
            <a:endParaRPr sz="2800" i="1" dirty="0">
              <a:latin typeface="Calibri"/>
              <a:cs typeface="Calibri"/>
            </a:endParaRPr>
          </a:p>
          <a:p>
            <a:pPr marL="12700" marR="169545">
              <a:lnSpc>
                <a:spcPct val="91500"/>
              </a:lnSpc>
            </a:pPr>
            <a:endParaRPr lang="en-US" dirty="0">
              <a:latin typeface="Calibri"/>
              <a:cs typeface="Calibri"/>
            </a:endParaRPr>
          </a:p>
          <a:p>
            <a:pPr marL="12700" marR="169545">
              <a:lnSpc>
                <a:spcPct val="91500"/>
              </a:lnSpc>
            </a:pPr>
            <a:endParaRPr lang="en-US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3417" y="1111197"/>
            <a:ext cx="731435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Non-verification</a:t>
            </a:r>
            <a:r>
              <a:rPr spc="-6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Cash</a:t>
            </a:r>
            <a:r>
              <a:rPr spc="-40" dirty="0"/>
              <a:t> </a:t>
            </a:r>
            <a:r>
              <a:rPr spc="-10" dirty="0"/>
              <a:t>Balance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3417" y="2084832"/>
            <a:ext cx="9490739" cy="352635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05"/>
              </a:spcBef>
            </a:pPr>
            <a:r>
              <a:rPr sz="2800" dirty="0">
                <a:latin typeface="Calibri"/>
                <a:cs typeface="Calibri"/>
              </a:rPr>
              <a:t>Where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 CA, in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 Bank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Audit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reported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 the</a:t>
            </a:r>
            <a:r>
              <a:rPr sz="2800" spc="-10" dirty="0">
                <a:latin typeface="Calibri"/>
                <a:cs typeface="Calibri"/>
              </a:rPr>
              <a:t> shareholders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that </a:t>
            </a:r>
            <a:r>
              <a:rPr sz="2800" dirty="0">
                <a:latin typeface="Calibri"/>
                <a:cs typeface="Calibri"/>
              </a:rPr>
              <a:t>he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verified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cash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hand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also </a:t>
            </a:r>
            <a:r>
              <a:rPr sz="2800" dirty="0">
                <a:latin typeface="Calibri"/>
                <a:cs typeface="Calibri"/>
              </a:rPr>
              <a:t>signed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balance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sheet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anticipation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receipt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confirmation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letters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banks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respect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cash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said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lying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them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failed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report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weakness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banks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financial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position.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 i="1" dirty="0">
              <a:latin typeface="Calibri"/>
              <a:cs typeface="Calibri"/>
            </a:endParaRPr>
          </a:p>
          <a:p>
            <a:pPr marL="12700" marR="285750">
              <a:lnSpc>
                <a:spcPts val="1839"/>
              </a:lnSpc>
            </a:pPr>
            <a:r>
              <a:rPr sz="2800" i="1" dirty="0">
                <a:latin typeface="Calibri"/>
                <a:cs typeface="Calibri"/>
              </a:rPr>
              <a:t>Held,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that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he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was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guilty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first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and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third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charges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falling</a:t>
            </a:r>
            <a:endParaRPr lang="en-US" sz="2800" i="1" spc="-10" dirty="0">
              <a:latin typeface="Calibri"/>
              <a:cs typeface="Calibri"/>
            </a:endParaRPr>
          </a:p>
          <a:p>
            <a:pPr marL="12700" marR="285750">
              <a:lnSpc>
                <a:spcPts val="1839"/>
              </a:lnSpc>
            </a:pPr>
            <a:endParaRPr lang="en-IN" sz="2800" i="1" spc="-10" dirty="0">
              <a:latin typeface="Calibri"/>
              <a:cs typeface="Calibri"/>
            </a:endParaRPr>
          </a:p>
          <a:p>
            <a:pPr marL="12700" marR="285750">
              <a:lnSpc>
                <a:spcPts val="1839"/>
              </a:lnSpc>
            </a:pP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under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Clause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(7)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710055" cy="381000"/>
          </a:xfrm>
          <a:custGeom>
            <a:avLst/>
            <a:gdLst/>
            <a:ahLst/>
            <a:cxnLst/>
            <a:rect l="l" t="t" r="r" b="b"/>
            <a:pathLst>
              <a:path w="1710055" h="381000">
                <a:moveTo>
                  <a:pt x="1709927" y="0"/>
                </a:moveTo>
                <a:lnTo>
                  <a:pt x="0" y="0"/>
                </a:lnTo>
                <a:lnTo>
                  <a:pt x="0" y="381000"/>
                </a:lnTo>
                <a:lnTo>
                  <a:pt x="1709927" y="381000"/>
                </a:lnTo>
                <a:lnTo>
                  <a:pt x="170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0" y="0"/>
            <a:ext cx="1710055" cy="31547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  <a:r>
              <a:rPr lang="en-US" sz="1800" b="1" spc="-10" dirty="0">
                <a:solidFill>
                  <a:srgbClr val="FFFFFF"/>
                </a:solidFill>
                <a:latin typeface="Calibri"/>
                <a:cs typeface="Calibri"/>
              </a:rPr>
              <a:t> 9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6174" y="935101"/>
            <a:ext cx="7396966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Failure</a:t>
            </a:r>
            <a:r>
              <a:rPr sz="3200" spc="-75" dirty="0"/>
              <a:t> </a:t>
            </a:r>
            <a:r>
              <a:rPr sz="3200" dirty="0"/>
              <a:t>to</a:t>
            </a:r>
            <a:r>
              <a:rPr sz="3200" spc="-25" dirty="0"/>
              <a:t> </a:t>
            </a:r>
            <a:r>
              <a:rPr sz="3200" dirty="0"/>
              <a:t>check</a:t>
            </a:r>
            <a:r>
              <a:rPr sz="3200" spc="-60" dirty="0"/>
              <a:t> </a:t>
            </a:r>
            <a:r>
              <a:rPr sz="3200" dirty="0"/>
              <a:t>the</a:t>
            </a:r>
            <a:r>
              <a:rPr sz="3200" spc="-40" dirty="0"/>
              <a:t> </a:t>
            </a:r>
            <a:r>
              <a:rPr sz="3200" dirty="0"/>
              <a:t>Bank</a:t>
            </a:r>
            <a:r>
              <a:rPr sz="3200" spc="-45" dirty="0"/>
              <a:t> </a:t>
            </a:r>
            <a:r>
              <a:rPr sz="3200" spc="-10" dirty="0"/>
              <a:t>Balances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706173" y="2151983"/>
            <a:ext cx="10511953" cy="434990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20"/>
              </a:spcBef>
            </a:pPr>
            <a:r>
              <a:rPr sz="2800" dirty="0">
                <a:latin typeface="Calibri"/>
                <a:cs typeface="Calibri"/>
              </a:rPr>
              <a:t>Where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Chartered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Accountant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failed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duty</a:t>
            </a:r>
            <a:r>
              <a:rPr sz="2800" spc="5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check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Bank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Balances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Pass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Books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banks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failed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obtain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certificates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balances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bankers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respect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those </a:t>
            </a:r>
            <a:r>
              <a:rPr sz="2800" dirty="0">
                <a:latin typeface="Calibri"/>
                <a:cs typeface="Calibri"/>
              </a:rPr>
              <a:t>balances,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Council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found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him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guilty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misconduct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under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Clauses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(7)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(8)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Second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Schedule</a:t>
            </a:r>
            <a:endParaRPr sz="28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</a:pPr>
            <a:endParaRPr sz="2800" i="1" dirty="0">
              <a:latin typeface="Calibri"/>
              <a:cs typeface="Calibri"/>
            </a:endParaRPr>
          </a:p>
          <a:p>
            <a:pPr marL="12700" marR="52069" algn="just">
              <a:lnSpc>
                <a:spcPct val="90000"/>
              </a:lnSpc>
            </a:pPr>
            <a:r>
              <a:rPr sz="2800" i="1" dirty="0">
                <a:latin typeface="Calibri"/>
                <a:cs typeface="Calibri"/>
              </a:rPr>
              <a:t>Held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there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being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no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proof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6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dishonesty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or </a:t>
            </a:r>
            <a:r>
              <a:rPr sz="2800" i="1" dirty="0">
                <a:latin typeface="Calibri"/>
                <a:cs typeface="Calibri"/>
              </a:rPr>
              <a:t>malafide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on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part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Chartered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Accountant </a:t>
            </a:r>
            <a:r>
              <a:rPr sz="2800" i="1" dirty="0">
                <a:latin typeface="Calibri"/>
                <a:cs typeface="Calibri"/>
              </a:rPr>
              <a:t>and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in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view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circumstances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case,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the </a:t>
            </a:r>
            <a:r>
              <a:rPr sz="2800" i="1" dirty="0">
                <a:latin typeface="Calibri"/>
                <a:cs typeface="Calibri"/>
              </a:rPr>
              <a:t>High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Court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took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no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more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serious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view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the </a:t>
            </a:r>
            <a:r>
              <a:rPr sz="2800" i="1" spc="-10" dirty="0">
                <a:latin typeface="Calibri"/>
                <a:cs typeface="Calibri"/>
              </a:rPr>
              <a:t>matter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than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to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express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disapprobation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the </a:t>
            </a:r>
            <a:r>
              <a:rPr sz="2800" i="1" dirty="0">
                <a:latin typeface="Calibri"/>
                <a:cs typeface="Calibri"/>
              </a:rPr>
              <a:t>conduct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Chartered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Accountant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in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20" dirty="0">
                <a:latin typeface="Calibri"/>
                <a:cs typeface="Calibri"/>
              </a:rPr>
              <a:t>form </a:t>
            </a:r>
            <a:r>
              <a:rPr sz="2800" i="1" dirty="0">
                <a:latin typeface="Calibri"/>
                <a:cs typeface="Calibri"/>
              </a:rPr>
              <a:t>of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an</a:t>
            </a:r>
            <a:r>
              <a:rPr sz="2800" i="1" spc="-2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admonition.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0" y="0"/>
            <a:ext cx="1710055" cy="315471"/>
          </a:xfrm>
          <a:prstGeom prst="rect">
            <a:avLst/>
          </a:prstGeom>
          <a:solidFill>
            <a:schemeClr val="tx1"/>
          </a:solidFill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  <a:r>
              <a:rPr lang="en-US" sz="1800" b="1" spc="-10" dirty="0">
                <a:solidFill>
                  <a:srgbClr val="FFFFFF"/>
                </a:solidFill>
                <a:latin typeface="Calibri"/>
                <a:cs typeface="Calibri"/>
              </a:rPr>
              <a:t> 10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C3612-5AFB-858A-A803-B4F1FDEF0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97265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b="0" i="0" dirty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Restricted services for statutory auditors</a:t>
            </a:r>
            <a:endParaRPr lang="en-US" sz="5200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330336-15CB-0F7C-90DE-2B87F09395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9455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IN" b="1" u="sng" dirty="0">
                <a:solidFill>
                  <a:srgbClr val="00B0F0"/>
                </a:solidFill>
              </a:rPr>
              <a:t>Sec 144 of Companies Act, 2013</a:t>
            </a:r>
            <a:endParaRPr lang="en-US" b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462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E8C72-A82C-3B19-FCED-D704ECB49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4121"/>
          </a:xfrm>
        </p:spPr>
        <p:txBody>
          <a:bodyPr>
            <a:normAutofit/>
          </a:bodyPr>
          <a:lstStyle/>
          <a:p>
            <a:r>
              <a:rPr lang="en-IN" dirty="0"/>
              <a:t>Restricted services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421FBE9F-6E59-2FBC-7CAE-8A0A16F2B7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3" y="1489753"/>
          <a:ext cx="9843404" cy="4551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83861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95FE7-8E16-830B-4718-D6F7F2F37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23" y="737258"/>
            <a:ext cx="7834596" cy="1118579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00B0F0"/>
                </a:solidFill>
              </a:rPr>
              <a:t>Conditions / Applicability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E07B6-194E-FD69-3C17-9C4E2FF2F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342" y="774125"/>
            <a:ext cx="8461296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N" dirty="0"/>
              <a:t>Restricted services cannot be provided by the auditors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Directly or Indirectly</a:t>
            </a:r>
          </a:p>
          <a:p>
            <a:pPr lvl="1"/>
            <a:r>
              <a:rPr lang="en-IN" dirty="0"/>
              <a:t>Himself / through relatives or partners </a:t>
            </a:r>
          </a:p>
          <a:p>
            <a:pPr lvl="1"/>
            <a:r>
              <a:rPr lang="en-IN" dirty="0"/>
              <a:t>Persons connected</a:t>
            </a:r>
          </a:p>
          <a:p>
            <a:pPr lvl="1"/>
            <a:r>
              <a:rPr lang="en-IN" dirty="0"/>
              <a:t>Persons on whom the CA has significant influence or control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To the Company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Holding / Subsidiary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059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D566-0F7E-C7A2-9596-C7716D137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39" y="404542"/>
            <a:ext cx="7591406" cy="4461163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00B0F0"/>
                </a:solidFill>
              </a:rPr>
              <a:t>Management Consultancy Services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06615-8CA8-5F3A-FE2F-570E658C9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739" y="1130485"/>
            <a:ext cx="8963006" cy="5585619"/>
          </a:xfrm>
        </p:spPr>
        <p:txBody>
          <a:bodyPr anchor="ctr">
            <a:normAutofit/>
          </a:bodyPr>
          <a:lstStyle/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</a:t>
            </a:r>
            <a:r>
              <a:rPr lang="en-US" sz="2400" b="0" i="0" dirty="0" err="1">
                <a:effectLst/>
                <a:latin typeface="Arial" panose="020B0604020202020204" pitchFamily="34" charset="0"/>
              </a:rPr>
              <a:t>i</a:t>
            </a:r>
            <a:r>
              <a:rPr lang="en-US" sz="2400" b="0" i="0" dirty="0">
                <a:effectLst/>
                <a:latin typeface="Arial" panose="020B0604020202020204" pitchFamily="34" charset="0"/>
              </a:rPr>
              <a:t>) financial management planning and financial policy determination; 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(ii) capital structure planning; 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(iii) working capital management; 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(iv) preparation of project reports and feasibility studies; 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(v) preparing cash budgets and other budgets, cash flow statements, profitability statements etc.; </a:t>
            </a:r>
          </a:p>
          <a:p>
            <a:r>
              <a:rPr lang="en-US" sz="2400" dirty="0">
                <a:latin typeface="Arial" panose="020B0604020202020204" pitchFamily="34" charset="0"/>
              </a:rPr>
              <a:t>(vi) Budgeting including capital budgets and revenue budgets.</a:t>
            </a:r>
            <a:endParaRPr lang="en-US" sz="2400" b="0" i="0" dirty="0">
              <a:effectLst/>
              <a:latin typeface="Arial" panose="020B0604020202020204" pitchFamily="34" charset="0"/>
            </a:endParaRP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(vii) inventory management, price fixation and other management decision making;</a:t>
            </a:r>
          </a:p>
          <a:p>
            <a:r>
              <a:rPr lang="en-US" sz="2400" dirty="0">
                <a:latin typeface="Arial" panose="020B0604020202020204" pitchFamily="34" charset="0"/>
              </a:rPr>
              <a:t>(viii) Market research and demand studies</a:t>
            </a:r>
            <a:endParaRPr lang="en-US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3154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2B7EA-D9D8-FB81-D767-A29127553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739" y="1367487"/>
            <a:ext cx="9094428" cy="508597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Arial" panose="020B0604020202020204" pitchFamily="34" charset="0"/>
              </a:rPr>
              <a:t>(ix) Price fixation and other management decision making.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(x) Management accounting system</a:t>
            </a:r>
            <a:r>
              <a:rPr lang="en-US" sz="2400" dirty="0">
                <a:latin typeface="Arial" panose="020B0604020202020204" pitchFamily="34" charset="0"/>
              </a:rPr>
              <a:t>, cost control and value analysis.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(xi)</a:t>
            </a:r>
            <a:r>
              <a:rPr lang="en-US" sz="2400" dirty="0">
                <a:latin typeface="Arial" panose="020B0604020202020204" pitchFamily="34" charset="0"/>
              </a:rPr>
              <a:t>Control methods and management information and reporting .</a:t>
            </a:r>
            <a:endParaRPr lang="en-US" sz="2400" b="0" i="0" dirty="0">
              <a:effectLst/>
              <a:latin typeface="Arial" panose="020B0604020202020204" pitchFamily="34" charset="0"/>
            </a:endParaRP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(xii) Personnel recruitment and selection; 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(xiii) Setting up executive incentive plans, wage incentive plan etc.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</a:t>
            </a:r>
            <a:r>
              <a:rPr lang="en-US" sz="2400" dirty="0">
                <a:latin typeface="Arial" panose="020B0604020202020204" pitchFamily="34" charset="0"/>
              </a:rPr>
              <a:t>xiv</a:t>
            </a:r>
            <a:r>
              <a:rPr lang="en-US" sz="2400" b="0" i="0" dirty="0">
                <a:effectLst/>
                <a:latin typeface="Arial" panose="020B0604020202020204" pitchFamily="34" charset="0"/>
              </a:rPr>
              <a:t>) management and operational audit; 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</a:t>
            </a:r>
            <a:r>
              <a:rPr lang="en-US" sz="2400" dirty="0">
                <a:latin typeface="Arial" panose="020B0604020202020204" pitchFamily="34" charset="0"/>
              </a:rPr>
              <a:t>xv</a:t>
            </a:r>
            <a:r>
              <a:rPr lang="en-US" sz="2400" b="0" i="0" dirty="0">
                <a:effectLst/>
                <a:latin typeface="Arial" panose="020B0604020202020204" pitchFamily="34" charset="0"/>
              </a:rPr>
              <a:t>) advise regarding mergers and amalgamations; </a:t>
            </a:r>
          </a:p>
          <a:p>
            <a:r>
              <a:rPr lang="en-US" sz="2400" b="0" i="0" dirty="0">
                <a:effectLst/>
                <a:latin typeface="Arial" panose="020B0604020202020204" pitchFamily="34" charset="0"/>
              </a:rPr>
              <a:t>(</a:t>
            </a:r>
            <a:r>
              <a:rPr lang="en-US" sz="2400" dirty="0">
                <a:latin typeface="Arial" panose="020B0604020202020204" pitchFamily="34" charset="0"/>
              </a:rPr>
              <a:t>xvi</a:t>
            </a:r>
            <a:r>
              <a:rPr lang="en-US" sz="2400" b="0" i="0" dirty="0">
                <a:effectLst/>
                <a:latin typeface="Arial" panose="020B0604020202020204" pitchFamily="34" charset="0"/>
              </a:rPr>
              <a:t>) </a:t>
            </a:r>
            <a:r>
              <a:rPr lang="en-US" sz="2400" b="0" i="0" dirty="0" err="1">
                <a:effectLst/>
                <a:latin typeface="Arial" panose="020B0604020202020204" pitchFamily="34" charset="0"/>
              </a:rPr>
              <a:t>Buisness</a:t>
            </a:r>
            <a:r>
              <a:rPr lang="en-US" sz="2400" b="0" i="0" dirty="0">
                <a:effectLst/>
                <a:latin typeface="Arial" panose="020B0604020202020204" pitchFamily="34" charset="0"/>
              </a:rPr>
              <a:t> policy, corporate planning, organizational development, growth and diversification</a:t>
            </a:r>
          </a:p>
          <a:p>
            <a:endParaRPr lang="en-US" sz="2400" b="0" i="0" dirty="0">
              <a:effectLst/>
              <a:latin typeface="Arial" panose="020B0604020202020204" pitchFamily="34" charset="0"/>
            </a:endParaRPr>
          </a:p>
          <a:p>
            <a:endParaRPr lang="en-US" sz="2400" b="0" i="0" dirty="0">
              <a:effectLst/>
              <a:latin typeface="Arial" panose="020B0604020202020204" pitchFamily="34" charset="0"/>
            </a:endParaRPr>
          </a:p>
          <a:p>
            <a:endParaRPr lang="en-IN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86C63C-D294-E46D-CF3B-3512CE504526}"/>
              </a:ext>
            </a:extLst>
          </p:cNvPr>
          <p:cNvSpPr txBox="1">
            <a:spLocks/>
          </p:cNvSpPr>
          <p:nvPr/>
        </p:nvSpPr>
        <p:spPr>
          <a:xfrm>
            <a:off x="618739" y="404542"/>
            <a:ext cx="7591406" cy="44611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>
                <a:solidFill>
                  <a:srgbClr val="00B0F0"/>
                </a:solidFill>
              </a:rPr>
              <a:t>Management Consultancy Services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568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035C7-B734-3F74-3567-561BA0FB5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82" y="414370"/>
            <a:ext cx="7834595" cy="81910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00B0F0"/>
                </a:solidFill>
              </a:rPr>
              <a:t>Management Consultancy Services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59E9E-C44D-E250-6250-32393D9DB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82" y="1272381"/>
            <a:ext cx="8792037" cy="5585619"/>
          </a:xfrm>
        </p:spPr>
        <p:txBody>
          <a:bodyPr anchor="ctr">
            <a:normAutofit lnSpcReduction="10000"/>
          </a:bodyPr>
          <a:lstStyle/>
          <a:p>
            <a:endParaRPr lang="en-US" sz="2000" b="0" i="0" dirty="0">
              <a:effectLst/>
              <a:latin typeface="Arial" panose="020B0604020202020204" pitchFamily="34" charset="0"/>
            </a:endParaRPr>
          </a:p>
          <a:p>
            <a:r>
              <a:rPr lang="en-US" sz="2000" b="0" i="0" dirty="0">
                <a:effectLst/>
                <a:latin typeface="Arial" panose="020B0604020202020204" pitchFamily="34" charset="0"/>
              </a:rPr>
              <a:t>(xvii)Organizational structure and behavior, development of human resources.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</a:rPr>
              <a:t>(xviii) systems analysis and computer related services; 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</a:rPr>
              <a:t>(xix) acting as advisor or consultant to an issue such as drafting of prospectus, drafting and filing of listing agreement, etc.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</a:rPr>
              <a:t>(xx) investment counseling in respect of securities as defined in SCRA, 1956 and other financial instruments; 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</a:rPr>
              <a:t>(xxi) acting as Registrar to an Issue and for transfer of shares/other securities; 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</a:rPr>
              <a:t>(xxii) quality audit, environment audit, energy audit; 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</a:rPr>
              <a:t>(xxiii) acting as Recovery Consultant in the Banking sector; 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</a:rPr>
              <a:t>(xxiv) insurance financial advisory services under IRDA, 1999, including insurance brokerage.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581452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4895" y="2476944"/>
            <a:ext cx="11120755" cy="1904364"/>
            <a:chOff x="1014277" y="3919728"/>
            <a:chExt cx="11120755" cy="19043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4277" y="3998970"/>
              <a:ext cx="5729299" cy="7534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0736" y="3919728"/>
              <a:ext cx="5484114" cy="19042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901037"/>
            <a:ext cx="1059624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48805" algn="l"/>
              </a:tabLst>
            </a:pPr>
            <a:r>
              <a:rPr sz="12000" b="0" spc="-10" dirty="0">
                <a:solidFill>
                  <a:srgbClr val="00B0F0"/>
                </a:solidFill>
                <a:latin typeface="Arial Black"/>
                <a:cs typeface="Arial Black"/>
              </a:rPr>
              <a:t>THANK</a:t>
            </a:r>
            <a:r>
              <a:rPr sz="12000" b="0" dirty="0">
                <a:solidFill>
                  <a:srgbClr val="7D9531"/>
                </a:solidFill>
                <a:latin typeface="Arial Black"/>
                <a:cs typeface="Arial Black"/>
              </a:rPr>
              <a:t>	</a:t>
            </a:r>
            <a:r>
              <a:rPr sz="18000" b="0" spc="-1057" baseline="2777" dirty="0">
                <a:solidFill>
                  <a:srgbClr val="00B0F0"/>
                </a:solidFill>
                <a:latin typeface="Arial Black"/>
                <a:cs typeface="Arial Black"/>
              </a:rPr>
              <a:t>Y</a:t>
            </a:r>
            <a:r>
              <a:rPr sz="18000" b="0" spc="15" baseline="2777" dirty="0">
                <a:solidFill>
                  <a:srgbClr val="00B0F0"/>
                </a:solidFill>
                <a:latin typeface="Arial Black"/>
                <a:cs typeface="Arial Black"/>
              </a:rPr>
              <a:t>OU</a:t>
            </a:r>
            <a:endParaRPr sz="18000" baseline="2777" dirty="0">
              <a:solidFill>
                <a:srgbClr val="00B0F0"/>
              </a:solidFill>
              <a:latin typeface="Arial Black"/>
              <a:cs typeface="Arial Black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C9B6C2-545D-05AE-0B6F-D1BEE3F76F1E}"/>
              </a:ext>
            </a:extLst>
          </p:cNvPr>
          <p:cNvSpPr/>
          <p:nvPr/>
        </p:nvSpPr>
        <p:spPr>
          <a:xfrm>
            <a:off x="3484865" y="4381056"/>
            <a:ext cx="6444342" cy="13498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000" b="1" dirty="0"/>
              <a:t>CA. Deepa Varghese</a:t>
            </a:r>
          </a:p>
          <a:p>
            <a:pPr algn="ctr"/>
            <a:r>
              <a:rPr lang="en-IN" sz="3000" b="1" dirty="0"/>
              <a:t>Email: </a:t>
            </a:r>
            <a:r>
              <a:rPr lang="en-IN" sz="3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shellydeepa@yahoo.co.in</a:t>
            </a:r>
            <a:endParaRPr lang="en-IN" sz="3000" b="1" dirty="0">
              <a:solidFill>
                <a:schemeClr val="tx1"/>
              </a:solidFill>
            </a:endParaRPr>
          </a:p>
          <a:p>
            <a:pPr algn="ctr"/>
            <a:r>
              <a:rPr lang="en-IN" sz="3000" b="1" dirty="0"/>
              <a:t>Ph no. 9895910662</a:t>
            </a:r>
            <a:endParaRPr lang="en-US" sz="3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3750</TotalTime>
  <Words>5023</Words>
  <Application>Microsoft Macintosh PowerPoint</Application>
  <PresentationFormat>Widescreen</PresentationFormat>
  <Paragraphs>584</Paragraphs>
  <Slides>72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5" baseType="lpstr">
      <vt:lpstr>Arial</vt:lpstr>
      <vt:lpstr>Arial Black</vt:lpstr>
      <vt:lpstr>Arial Narrow</vt:lpstr>
      <vt:lpstr>Calibri</vt:lpstr>
      <vt:lpstr>Century Gothic</vt:lpstr>
      <vt:lpstr>Dosis</vt:lpstr>
      <vt:lpstr>Segoe UI</vt:lpstr>
      <vt:lpstr>Tahoma</vt:lpstr>
      <vt:lpstr>Times New Roman</vt:lpstr>
      <vt:lpstr>Trebuchet MS</vt:lpstr>
      <vt:lpstr>Wingdings</vt:lpstr>
      <vt:lpstr>Wingdings 3</vt:lpstr>
      <vt:lpstr>Facet</vt:lpstr>
      <vt:lpstr>Tryst Between Ethics and Practice</vt:lpstr>
      <vt:lpstr>Professional Ethics</vt:lpstr>
      <vt:lpstr>PowerPoint Presentation</vt:lpstr>
      <vt:lpstr>Code of Ethics, 2019 w.e.f 1.4.2020</vt:lpstr>
      <vt:lpstr>Code of Ethics, 2019 – 3 Volumes</vt:lpstr>
      <vt:lpstr>Overview of the structure of  Code of Ethics, 2019 (Volume-I)</vt:lpstr>
      <vt:lpstr>PowerPoint Presentation</vt:lpstr>
      <vt:lpstr>Threats to independence – IESBA </vt:lpstr>
      <vt:lpstr>PowerPoint Presentation</vt:lpstr>
      <vt:lpstr>PowerPoint Presentation</vt:lpstr>
      <vt:lpstr>Conceptual Framework Approach –Sec 120 </vt:lpstr>
      <vt:lpstr>Part 2: Professional Accountants in Business</vt:lpstr>
      <vt:lpstr>Part 3:Professional Accountants in Public Practice</vt:lpstr>
      <vt:lpstr>Part 4A:Independence Standards For Audit &amp; Review Engagements</vt:lpstr>
      <vt:lpstr>Part 4A: Independence Standards For Audit &amp; Review Engagements</vt:lpstr>
      <vt:lpstr>Sec.600: Non-Assurance Services</vt:lpstr>
      <vt:lpstr>Part 4B: Independence Standards For Assurance Engagements       Other Than Audit &amp; Review Engagements</vt:lpstr>
      <vt:lpstr>Part 4B: Independence Standards</vt:lpstr>
      <vt:lpstr>Why is NOCLAR Important ?</vt:lpstr>
      <vt:lpstr>NOCLAR</vt:lpstr>
      <vt:lpstr>Non-Compliance with Laws and Regulations (NOCLAR)</vt:lpstr>
      <vt:lpstr>Out of Scope of NOCLAR</vt:lpstr>
      <vt:lpstr>When will a member be guilty of professional misconduct</vt:lpstr>
      <vt:lpstr>Fees from single client –w.e.f 01-10-2022</vt:lpstr>
      <vt:lpstr>Taxation services: Self-Review Threat?</vt:lpstr>
      <vt:lpstr>Unintentional breach of Independence Standards </vt:lpstr>
      <vt:lpstr>Code of Ethics VOLUME - II (Domestic Laws)</vt:lpstr>
      <vt:lpstr>Guidance notes and other documents issued by ICAI</vt:lpstr>
      <vt:lpstr>Chartered Accountants Act, 1949, Regulations and Notifications</vt:lpstr>
      <vt:lpstr>Certificate of Practice (Section – 6 of CA Act, 1949)</vt:lpstr>
      <vt:lpstr>PowerPoint Presentation</vt:lpstr>
      <vt:lpstr>PowerPoint Presentation</vt:lpstr>
      <vt:lpstr>PowerPoint Presentation</vt:lpstr>
      <vt:lpstr>CA Act, 1949 - First Schedule (Part - I)</vt:lpstr>
      <vt:lpstr>Sharing Audit Fees as “Allowance’’</vt:lpstr>
      <vt:lpstr>First Schedule (Part - I)</vt:lpstr>
      <vt:lpstr>First Schedule (Part - I)</vt:lpstr>
      <vt:lpstr>Prohibited methods of soliciting work</vt:lpstr>
      <vt:lpstr>Responding to tenders  Council has issued Guidelines No. 1- CA(7)/03/2016 dated 7th April 2016</vt:lpstr>
      <vt:lpstr>Example</vt:lpstr>
      <vt:lpstr>Prohibited methods of soliciting work</vt:lpstr>
      <vt:lpstr>Prohibited methods of soliciting work</vt:lpstr>
      <vt:lpstr>Prohibited methods of soliciting work</vt:lpstr>
      <vt:lpstr>Prohibited methods of soliciting work</vt:lpstr>
      <vt:lpstr>Giving Public Interviews</vt:lpstr>
      <vt:lpstr>Educational Videos</vt:lpstr>
      <vt:lpstr>First Schedule – Part I</vt:lpstr>
      <vt:lpstr>First schedule – part ii Professional Misconduct in Relation to  Members of the Institute in Service</vt:lpstr>
      <vt:lpstr>First schedule – part iii Professional Misconduct in Relation to Members of the Institute generally</vt:lpstr>
      <vt:lpstr>First schedule – part iv Other Misconduct of Members in General</vt:lpstr>
      <vt:lpstr>Second schedule – part I Professional Misconduct in relation to Chartered Accountants in Practice</vt:lpstr>
      <vt:lpstr>Second schedule – part I Professional Misconduct in relation to Chartered Accountants in Practice</vt:lpstr>
      <vt:lpstr>Second schedule – part ii Professional Misconduct of  Members of the Institute generally</vt:lpstr>
      <vt:lpstr>Second schedule – part iii Other Misconduct in relation to members of the Institute generally</vt:lpstr>
      <vt:lpstr>PowerPoint Presentation</vt:lpstr>
      <vt:lpstr>Example 1</vt:lpstr>
      <vt:lpstr>Example 2</vt:lpstr>
      <vt:lpstr>Holding Substantial Interest in a Company</vt:lpstr>
      <vt:lpstr> Engaged as Lecturer without permission of Council</vt:lpstr>
      <vt:lpstr>PowerPoint Presentation</vt:lpstr>
      <vt:lpstr>PowerPoint Presentation</vt:lpstr>
      <vt:lpstr>Example 7</vt:lpstr>
      <vt:lpstr>Example 8</vt:lpstr>
      <vt:lpstr>Non-verification of Cash Balance</vt:lpstr>
      <vt:lpstr>Failure to check the Bank Balances</vt:lpstr>
      <vt:lpstr>Restricted services for statutory auditors</vt:lpstr>
      <vt:lpstr>Restricted services</vt:lpstr>
      <vt:lpstr>Conditions / Applicability</vt:lpstr>
      <vt:lpstr>Management Consultancy Services</vt:lpstr>
      <vt:lpstr>PowerPoint Presentation</vt:lpstr>
      <vt:lpstr>Management Consultancy Services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Decode The Code of Ethics</dc:title>
  <dc:creator>Sreenivasan P.R</dc:creator>
  <cp:lastModifiedBy>CA DEEPA VARGHESE</cp:lastModifiedBy>
  <cp:revision>71</cp:revision>
  <dcterms:created xsi:type="dcterms:W3CDTF">2023-12-06T16:13:19Z</dcterms:created>
  <dcterms:modified xsi:type="dcterms:W3CDTF">2024-07-05T11:27:12Z</dcterms:modified>
</cp:coreProperties>
</file>