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3" r:id="rId1"/>
    <p:sldMasterId id="2147483750" r:id="rId2"/>
    <p:sldMasterId id="2147483839" r:id="rId3"/>
  </p:sldMasterIdLst>
  <p:notesMasterIdLst>
    <p:notesMasterId r:id="rId71"/>
  </p:notesMasterIdLst>
  <p:sldIdLst>
    <p:sldId id="451" r:id="rId4"/>
    <p:sldId id="453" r:id="rId5"/>
    <p:sldId id="418" r:id="rId6"/>
    <p:sldId id="259" r:id="rId7"/>
    <p:sldId id="419" r:id="rId8"/>
    <p:sldId id="271" r:id="rId9"/>
    <p:sldId id="420" r:id="rId10"/>
    <p:sldId id="266" r:id="rId11"/>
    <p:sldId id="422" r:id="rId12"/>
    <p:sldId id="423" r:id="rId13"/>
    <p:sldId id="393" r:id="rId14"/>
    <p:sldId id="424" r:id="rId15"/>
    <p:sldId id="425" r:id="rId16"/>
    <p:sldId id="426" r:id="rId17"/>
    <p:sldId id="427" r:id="rId18"/>
    <p:sldId id="428" r:id="rId19"/>
    <p:sldId id="429" r:id="rId20"/>
    <p:sldId id="449" r:id="rId21"/>
    <p:sldId id="450" r:id="rId22"/>
    <p:sldId id="432" r:id="rId23"/>
    <p:sldId id="433" r:id="rId24"/>
    <p:sldId id="434" r:id="rId25"/>
    <p:sldId id="435" r:id="rId26"/>
    <p:sldId id="436" r:id="rId27"/>
    <p:sldId id="437" r:id="rId28"/>
    <p:sldId id="438" r:id="rId29"/>
    <p:sldId id="439" r:id="rId30"/>
    <p:sldId id="440" r:id="rId31"/>
    <p:sldId id="441" r:id="rId32"/>
    <p:sldId id="442" r:id="rId33"/>
    <p:sldId id="443" r:id="rId34"/>
    <p:sldId id="444" r:id="rId35"/>
    <p:sldId id="445" r:id="rId36"/>
    <p:sldId id="446" r:id="rId37"/>
    <p:sldId id="256" r:id="rId38"/>
    <p:sldId id="262" r:id="rId39"/>
    <p:sldId id="258" r:id="rId40"/>
    <p:sldId id="394" r:id="rId41"/>
    <p:sldId id="261" r:id="rId42"/>
    <p:sldId id="399" r:id="rId43"/>
    <p:sldId id="400" r:id="rId44"/>
    <p:sldId id="401" r:id="rId45"/>
    <p:sldId id="402" r:id="rId46"/>
    <p:sldId id="403" r:id="rId47"/>
    <p:sldId id="404" r:id="rId48"/>
    <p:sldId id="405" r:id="rId49"/>
    <p:sldId id="406" r:id="rId50"/>
    <p:sldId id="408" r:id="rId51"/>
    <p:sldId id="409" r:id="rId52"/>
    <p:sldId id="410" r:id="rId53"/>
    <p:sldId id="411" r:id="rId54"/>
    <p:sldId id="412" r:id="rId55"/>
    <p:sldId id="413" r:id="rId56"/>
    <p:sldId id="414" r:id="rId57"/>
    <p:sldId id="415" r:id="rId58"/>
    <p:sldId id="454" r:id="rId59"/>
    <p:sldId id="455" r:id="rId60"/>
    <p:sldId id="416" r:id="rId61"/>
    <p:sldId id="263" r:id="rId62"/>
    <p:sldId id="269" r:id="rId63"/>
    <p:sldId id="267" r:id="rId64"/>
    <p:sldId id="395" r:id="rId65"/>
    <p:sldId id="396" r:id="rId66"/>
    <p:sldId id="397" r:id="rId67"/>
    <p:sldId id="398" r:id="rId68"/>
    <p:sldId id="452" r:id="rId69"/>
    <p:sldId id="257" r:id="rId7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a:srgbClr val="FFFFCC"/>
    <a:srgbClr val="CCFFCC"/>
    <a:srgbClr val="CCFFFF"/>
    <a:srgbClr val="FFCCCC"/>
    <a:srgbClr val="0606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6C1B9DC-8AE4-4686-8081-B2E6AC5EDBFB}">
  <a:tblStyle styleId="{D6C1B9DC-8AE4-4686-8081-B2E6AC5EDBF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102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theme" Target="theme/theme1.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34380a111e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34380a111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6006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135514a2067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135514a2067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55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34380a111e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34380a111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9313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134380a111e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134380a111e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53985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134380a111e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134380a111e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397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g1342c2ee484_0_2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2" name="Google Shape;552;g1342c2ee484_0_2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78034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2"/>
        <p:cNvGrpSpPr/>
        <p:nvPr/>
      </p:nvGrpSpPr>
      <p:grpSpPr>
        <a:xfrm>
          <a:off x="0" y="0"/>
          <a:ext cx="0" cy="0"/>
          <a:chOff x="0" y="0"/>
          <a:chExt cx="0" cy="0"/>
        </a:xfrm>
      </p:grpSpPr>
      <p:sp>
        <p:nvSpPr>
          <p:cNvPr id="1043" name="Google Shape;1043;g1352ae6c4cb_1_7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4" name="Google Shape;1044;g1352ae6c4cb_1_7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953602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1342c2ee484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1" name="Google Shape;421;g1342c2ee484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33039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1342c2ee484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1" name="Google Shape;421;g1342c2ee484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45516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134380a111e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134380a111e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63257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34380a111e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34380a111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1342c2ee484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1342c2ee484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135514a2067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135514a2067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135514a2067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135514a2067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86958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342c2ee48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342c2ee48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342c2ee48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342c2ee48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280759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342c2ee48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342c2ee48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357866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1342c2ee484_0_8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1342c2ee484_0_8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14402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1342c2ee484_0_8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1342c2ee484_0_8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151406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1342c2ee484_0_8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1342c2ee484_0_8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20679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342c2ee48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342c2ee48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779160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1342c2ee484_0_8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1342c2ee484_0_8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434708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1342c2ee484_0_8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1342c2ee484_0_8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8973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342c2ee48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342c2ee48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35549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1342c2ee484_0_8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1342c2ee484_0_8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319457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342c2ee48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342c2ee48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88848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1342c2ee484_0_8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1342c2ee484_0_8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83230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342c2ee48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342c2ee48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52442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342c2ee48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342c2ee48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946422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1342c2ee484_0_8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1342c2ee484_0_8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318118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342c2ee48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342c2ee48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76833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342c2ee48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342c2ee48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96421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342c2ee48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342c2ee48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7509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1342c2ee484_0_8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1342c2ee484_0_8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776270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1342c2ee484_0_8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1342c2ee484_0_8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940499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1342c2ee484_0_2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2" name="Google Shape;482;g1342c2ee484_0_2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877601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1342c2ee484_0_8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1342c2ee484_0_8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786570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1342c2ee484_0_8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1342c2ee484_0_8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897773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1342c2ee484_0_8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1342c2ee484_0_8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385029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1342c2ee484_0_8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1342c2ee484_0_8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156933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1342c2ee484_0_8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1342c2ee484_0_8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04116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1342c2ee484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1" name="Google Shape;421;g1342c2ee484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50286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1342c2ee484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1342c2ee484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1803400"/>
            <a:ext cx="5825202" cy="1234727"/>
          </a:xfrm>
        </p:spPr>
        <p:txBody>
          <a:bodyPr anchor="b">
            <a:noAutofit/>
          </a:bodyPr>
          <a:lstStyle>
            <a:lvl1pPr algn="r">
              <a:defRPr sz="405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300" y="3038125"/>
            <a:ext cx="5825202" cy="822674"/>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468955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4941972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08001" y="2025651"/>
            <a:ext cx="6447501" cy="1369936"/>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3395586"/>
            <a:ext cx="6447501" cy="6453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4970924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8001" y="1620442"/>
            <a:ext cx="3138026" cy="2910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17477" y="1620442"/>
            <a:ext cx="3138026" cy="29105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extLst>
      <p:ext uri="{BB962C8B-B14F-4D97-AF65-F5344CB8AC3E}">
        <p14:creationId xmlns:p14="http://schemas.microsoft.com/office/powerpoint/2010/main" val="117907870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506809" y="1620737"/>
            <a:ext cx="3139217"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06809" y="2052934"/>
            <a:ext cx="3139217" cy="24780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16287" y="1620737"/>
            <a:ext cx="3139214"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816288" y="2052934"/>
            <a:ext cx="3139213" cy="24780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0564292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9906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67859126"/>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40649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1123953"/>
            <a:ext cx="2890896" cy="958850"/>
          </a:xfrm>
        </p:spPr>
        <p:txBody>
          <a:bodyPr anchor="b">
            <a:normAutofit/>
          </a:bodyPr>
          <a:lstStyle>
            <a:lvl1pPr>
              <a:defRPr sz="1500"/>
            </a:lvl1pPr>
          </a:lstStyle>
          <a:p>
            <a:r>
              <a:rPr lang="en-US"/>
              <a:t>Click to edit Master title style</a:t>
            </a:r>
            <a:endParaRPr lang="en-US" dirty="0"/>
          </a:p>
        </p:txBody>
      </p:sp>
      <p:sp>
        <p:nvSpPr>
          <p:cNvPr id="3" name="Content Placeholder 2"/>
          <p:cNvSpPr>
            <a:spLocks noGrp="1"/>
          </p:cNvSpPr>
          <p:nvPr>
            <p:ph idx="1"/>
          </p:nvPr>
        </p:nvSpPr>
        <p:spPr>
          <a:xfrm>
            <a:off x="3570346" y="386193"/>
            <a:ext cx="3385156" cy="41448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8001" y="2082802"/>
            <a:ext cx="2890896" cy="1938337"/>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36294940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3600450"/>
            <a:ext cx="6447500" cy="425054"/>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08001" y="457200"/>
            <a:ext cx="6447501" cy="2884289"/>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508001" y="4025504"/>
            <a:ext cx="6447500" cy="505518"/>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2273210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2552700"/>
          </a:xfrm>
        </p:spPr>
        <p:txBody>
          <a:bodyPr anchor="ctr">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50048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024604" y="2724150"/>
            <a:ext cx="5418393" cy="28575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latin typeface="Arial"/>
              </a:rPr>
              <a:t>”</a:t>
            </a:r>
            <a:endParaRPr lang="en-US" sz="1050" dirty="0">
              <a:solidFill>
                <a:schemeClr val="accent1">
                  <a:lumMod val="60000"/>
                  <a:lumOff val="40000"/>
                </a:schemeClr>
              </a:solidFill>
              <a:latin typeface="Arial"/>
            </a:endParaRPr>
          </a:p>
        </p:txBody>
      </p:sp>
    </p:spTree>
    <p:extLst>
      <p:ext uri="{BB962C8B-B14F-4D97-AF65-F5344CB8AC3E}">
        <p14:creationId xmlns:p14="http://schemas.microsoft.com/office/powerpoint/2010/main" val="297616199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08001" y="1448991"/>
            <a:ext cx="6447501" cy="1946595"/>
          </a:xfrm>
        </p:spPr>
        <p:txBody>
          <a:bodyPr anchor="b">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4197289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1039732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14350" y="457200"/>
            <a:ext cx="6441152" cy="226695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6192704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247326627"/>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457200"/>
            <a:ext cx="978557" cy="3938588"/>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508001" y="457200"/>
            <a:ext cx="5295113" cy="39385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96713372"/>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705225" y="976075"/>
            <a:ext cx="4703400" cy="2654400"/>
          </a:xfrm>
          <a:prstGeom prst="rect">
            <a:avLst/>
          </a:prstGeom>
        </p:spPr>
        <p:txBody>
          <a:bodyPr spcFirstLastPara="1" wrap="square" lIns="91425" tIns="91425" rIns="91425" bIns="91425" anchor="b" anchorCtr="0">
            <a:noAutofit/>
          </a:bodyPr>
          <a:lstStyle>
            <a:lvl1pPr lvl="0" algn="r">
              <a:spcBef>
                <a:spcPts val="0"/>
              </a:spcBef>
              <a:spcAft>
                <a:spcPts val="0"/>
              </a:spcAft>
              <a:buClr>
                <a:schemeClr val="dk1"/>
              </a:buClr>
              <a:buSzPts val="5200"/>
              <a:buNone/>
              <a:defRPr sz="4000">
                <a:solidFill>
                  <a:schemeClr val="dk1"/>
                </a:solidFill>
                <a:latin typeface="Cantata One"/>
                <a:ea typeface="Cantata One"/>
                <a:cs typeface="Cantata One"/>
                <a:sym typeface="Cantata One"/>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3705225" y="3667325"/>
            <a:ext cx="4703400" cy="5001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txBox="1">
            <a:spLocks noGrp="1"/>
          </p:cNvSpPr>
          <p:nvPr>
            <p:ph type="subTitle" idx="2"/>
          </p:nvPr>
        </p:nvSpPr>
        <p:spPr>
          <a:xfrm>
            <a:off x="3173400" y="156450"/>
            <a:ext cx="2797200" cy="2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000"/>
              <a:buNone/>
              <a:defRPr sz="1200" b="1"/>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12" name="Google Shape;12;p2"/>
          <p:cNvSpPr txBox="1">
            <a:spLocks noGrp="1"/>
          </p:cNvSpPr>
          <p:nvPr>
            <p:ph type="subTitle" idx="3"/>
          </p:nvPr>
        </p:nvSpPr>
        <p:spPr>
          <a:xfrm rot="5400000" flipH="1">
            <a:off x="7685759" y="2452950"/>
            <a:ext cx="22242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000"/>
              <a:buNone/>
              <a:defRPr sz="1000" b="1"/>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Tree>
    <p:extLst>
      <p:ext uri="{BB962C8B-B14F-4D97-AF65-F5344CB8AC3E}">
        <p14:creationId xmlns:p14="http://schemas.microsoft.com/office/powerpoint/2010/main" val="30447117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187"/>
        <p:cNvGrpSpPr/>
        <p:nvPr/>
      </p:nvGrpSpPr>
      <p:grpSpPr>
        <a:xfrm>
          <a:off x="0" y="0"/>
          <a:ext cx="0" cy="0"/>
          <a:chOff x="0" y="0"/>
          <a:chExt cx="0" cy="0"/>
        </a:xfrm>
      </p:grpSpPr>
      <p:sp>
        <p:nvSpPr>
          <p:cNvPr id="191" name="Google Shape;191;p25"/>
          <p:cNvSpPr txBox="1">
            <a:spLocks noGrp="1"/>
          </p:cNvSpPr>
          <p:nvPr>
            <p:ph type="title"/>
          </p:nvPr>
        </p:nvSpPr>
        <p:spPr>
          <a:xfrm>
            <a:off x="741150" y="3371854"/>
            <a:ext cx="2175300" cy="731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92" name="Google Shape;192;p25"/>
          <p:cNvSpPr txBox="1">
            <a:spLocks noGrp="1"/>
          </p:cNvSpPr>
          <p:nvPr>
            <p:ph type="subTitle" idx="1"/>
          </p:nvPr>
        </p:nvSpPr>
        <p:spPr>
          <a:xfrm>
            <a:off x="741150" y="4102950"/>
            <a:ext cx="2175300" cy="50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3" name="Google Shape;193;p25"/>
          <p:cNvSpPr txBox="1">
            <a:spLocks noGrp="1"/>
          </p:cNvSpPr>
          <p:nvPr>
            <p:ph type="title" idx="2"/>
          </p:nvPr>
        </p:nvSpPr>
        <p:spPr>
          <a:xfrm>
            <a:off x="3484350" y="3371854"/>
            <a:ext cx="2175300" cy="731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94" name="Google Shape;194;p25"/>
          <p:cNvSpPr txBox="1">
            <a:spLocks noGrp="1"/>
          </p:cNvSpPr>
          <p:nvPr>
            <p:ph type="subTitle" idx="3"/>
          </p:nvPr>
        </p:nvSpPr>
        <p:spPr>
          <a:xfrm>
            <a:off x="3484350" y="4102950"/>
            <a:ext cx="2175300" cy="50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5" name="Google Shape;195;p25"/>
          <p:cNvSpPr txBox="1">
            <a:spLocks noGrp="1"/>
          </p:cNvSpPr>
          <p:nvPr>
            <p:ph type="title" idx="4"/>
          </p:nvPr>
        </p:nvSpPr>
        <p:spPr>
          <a:xfrm>
            <a:off x="6227550" y="3371854"/>
            <a:ext cx="2175300" cy="731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96" name="Google Shape;196;p25"/>
          <p:cNvSpPr txBox="1">
            <a:spLocks noGrp="1"/>
          </p:cNvSpPr>
          <p:nvPr>
            <p:ph type="subTitle" idx="5"/>
          </p:nvPr>
        </p:nvSpPr>
        <p:spPr>
          <a:xfrm>
            <a:off x="6227550" y="4102950"/>
            <a:ext cx="2175300" cy="50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8940003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159"/>
        <p:cNvGrpSpPr/>
        <p:nvPr/>
      </p:nvGrpSpPr>
      <p:grpSpPr>
        <a:xfrm>
          <a:off x="0" y="0"/>
          <a:ext cx="0" cy="0"/>
          <a:chOff x="0" y="0"/>
          <a:chExt cx="0" cy="0"/>
        </a:xfrm>
      </p:grpSpPr>
      <p:sp>
        <p:nvSpPr>
          <p:cNvPr id="161" name="Google Shape;161;p22"/>
          <p:cNvSpPr txBox="1">
            <a:spLocks noGrp="1"/>
          </p:cNvSpPr>
          <p:nvPr>
            <p:ph type="subTitle" idx="1"/>
          </p:nvPr>
        </p:nvSpPr>
        <p:spPr>
          <a:xfrm rot="5400000" flipH="1">
            <a:off x="7689005" y="2452950"/>
            <a:ext cx="22242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62" name="Google Shape;162;p22"/>
          <p:cNvSpPr txBox="1">
            <a:spLocks noGrp="1"/>
          </p:cNvSpPr>
          <p:nvPr>
            <p:ph type="subTitle" idx="2"/>
          </p:nvPr>
        </p:nvSpPr>
        <p:spPr>
          <a:xfrm rot="-5400000">
            <a:off x="-1057355" y="2452950"/>
            <a:ext cx="28005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63" name="Google Shape;163;p22"/>
          <p:cNvSpPr txBox="1">
            <a:spLocks noGrp="1"/>
          </p:cNvSpPr>
          <p:nvPr>
            <p:ph type="body" idx="3"/>
          </p:nvPr>
        </p:nvSpPr>
        <p:spPr>
          <a:xfrm>
            <a:off x="713225" y="1495375"/>
            <a:ext cx="7715400" cy="17430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64" name="Google Shape;164;p22"/>
          <p:cNvSpPr txBox="1">
            <a:spLocks noGrp="1"/>
          </p:cNvSpPr>
          <p:nvPr>
            <p:ph type="title"/>
          </p:nvPr>
        </p:nvSpPr>
        <p:spPr>
          <a:xfrm>
            <a:off x="713225" y="445025"/>
            <a:ext cx="7715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3200"/>
              <a:buNone/>
              <a:defRPr>
                <a:solidFill>
                  <a:schemeClr val="dk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2792689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solidFill>
          <a:schemeClr val="dk2"/>
        </a:solidFill>
        <a:effectLst/>
      </p:bgPr>
    </p:bg>
    <p:spTree>
      <p:nvGrpSpPr>
        <p:cNvPr id="1" name="Shape 46"/>
        <p:cNvGrpSpPr/>
        <p:nvPr/>
      </p:nvGrpSpPr>
      <p:grpSpPr>
        <a:xfrm>
          <a:off x="0" y="0"/>
          <a:ext cx="0" cy="0"/>
          <a:chOff x="0" y="0"/>
          <a:chExt cx="0" cy="0"/>
        </a:xfrm>
      </p:grpSpPr>
      <p:sp>
        <p:nvSpPr>
          <p:cNvPr id="47" name="Google Shape;47;p7"/>
          <p:cNvSpPr txBox="1">
            <a:spLocks noGrp="1"/>
          </p:cNvSpPr>
          <p:nvPr>
            <p:ph type="body" idx="1"/>
          </p:nvPr>
        </p:nvSpPr>
        <p:spPr>
          <a:xfrm>
            <a:off x="3983475" y="1686489"/>
            <a:ext cx="4117800" cy="2426100"/>
          </a:xfrm>
          <a:prstGeom prst="rect">
            <a:avLst/>
          </a:prstGeom>
        </p:spPr>
        <p:txBody>
          <a:bodyPr spcFirstLastPara="1" wrap="square" lIns="91425" tIns="91425" rIns="91425" bIns="91425" anchor="ctr" anchorCtr="0">
            <a:noAutofit/>
          </a:bodyPr>
          <a:lstStyle>
            <a:lvl1pPr marL="457200" lvl="0" indent="-317500" rtl="0">
              <a:lnSpc>
                <a:spcPct val="100000"/>
              </a:lnSpc>
              <a:spcBef>
                <a:spcPts val="0"/>
              </a:spcBef>
              <a:spcAft>
                <a:spcPts val="0"/>
              </a:spcAft>
              <a:buSzPts val="1400"/>
              <a:buChar char="●"/>
              <a:defRPr>
                <a:solidFill>
                  <a:srgbClr val="434343"/>
                </a:solidFill>
              </a:defRPr>
            </a:lvl1pPr>
            <a:lvl2pPr marL="914400" lvl="1" indent="-317500" rtl="0">
              <a:lnSpc>
                <a:spcPct val="115000"/>
              </a:lnSpc>
              <a:spcBef>
                <a:spcPts val="0"/>
              </a:spcBef>
              <a:spcAft>
                <a:spcPts val="0"/>
              </a:spcAft>
              <a:buSzPts val="1400"/>
              <a:buChar char="○"/>
              <a:defRPr>
                <a:solidFill>
                  <a:srgbClr val="434343"/>
                </a:solidFill>
              </a:defRPr>
            </a:lvl2pPr>
            <a:lvl3pPr marL="1371600" lvl="2" indent="-317500" rtl="0">
              <a:lnSpc>
                <a:spcPct val="115000"/>
              </a:lnSpc>
              <a:spcBef>
                <a:spcPts val="1600"/>
              </a:spcBef>
              <a:spcAft>
                <a:spcPts val="0"/>
              </a:spcAft>
              <a:buSzPts val="1400"/>
              <a:buChar char="■"/>
              <a:defRPr>
                <a:solidFill>
                  <a:srgbClr val="434343"/>
                </a:solidFill>
              </a:defRPr>
            </a:lvl3pPr>
            <a:lvl4pPr marL="1828800" lvl="3" indent="-317500" rtl="0">
              <a:lnSpc>
                <a:spcPct val="115000"/>
              </a:lnSpc>
              <a:spcBef>
                <a:spcPts val="1600"/>
              </a:spcBef>
              <a:spcAft>
                <a:spcPts val="0"/>
              </a:spcAft>
              <a:buSzPts val="1400"/>
              <a:buChar char="●"/>
              <a:defRPr>
                <a:solidFill>
                  <a:srgbClr val="434343"/>
                </a:solidFill>
              </a:defRPr>
            </a:lvl4pPr>
            <a:lvl5pPr marL="2286000" lvl="4" indent="-317500" rtl="0">
              <a:lnSpc>
                <a:spcPct val="115000"/>
              </a:lnSpc>
              <a:spcBef>
                <a:spcPts val="1600"/>
              </a:spcBef>
              <a:spcAft>
                <a:spcPts val="0"/>
              </a:spcAft>
              <a:buSzPts val="1400"/>
              <a:buChar char="○"/>
              <a:defRPr>
                <a:solidFill>
                  <a:srgbClr val="434343"/>
                </a:solidFill>
              </a:defRPr>
            </a:lvl5pPr>
            <a:lvl6pPr marL="2743200" lvl="5" indent="-317500" rtl="0">
              <a:lnSpc>
                <a:spcPct val="115000"/>
              </a:lnSpc>
              <a:spcBef>
                <a:spcPts val="1600"/>
              </a:spcBef>
              <a:spcAft>
                <a:spcPts val="0"/>
              </a:spcAft>
              <a:buSzPts val="1400"/>
              <a:buChar char="■"/>
              <a:defRPr>
                <a:solidFill>
                  <a:srgbClr val="434343"/>
                </a:solidFill>
              </a:defRPr>
            </a:lvl6pPr>
            <a:lvl7pPr marL="3200400" lvl="6" indent="-317500" rtl="0">
              <a:lnSpc>
                <a:spcPct val="115000"/>
              </a:lnSpc>
              <a:spcBef>
                <a:spcPts val="1600"/>
              </a:spcBef>
              <a:spcAft>
                <a:spcPts val="0"/>
              </a:spcAft>
              <a:buSzPts val="1400"/>
              <a:buChar char="●"/>
              <a:defRPr>
                <a:solidFill>
                  <a:srgbClr val="434343"/>
                </a:solidFill>
              </a:defRPr>
            </a:lvl7pPr>
            <a:lvl8pPr marL="3657600" lvl="7" indent="-317500" rtl="0">
              <a:lnSpc>
                <a:spcPct val="115000"/>
              </a:lnSpc>
              <a:spcBef>
                <a:spcPts val="1600"/>
              </a:spcBef>
              <a:spcAft>
                <a:spcPts val="0"/>
              </a:spcAft>
              <a:buSzPts val="1400"/>
              <a:buChar char="○"/>
              <a:defRPr>
                <a:solidFill>
                  <a:srgbClr val="434343"/>
                </a:solidFill>
              </a:defRPr>
            </a:lvl8pPr>
            <a:lvl9pPr marL="4114800" lvl="8" indent="-317500" rtl="0">
              <a:lnSpc>
                <a:spcPct val="115000"/>
              </a:lnSpc>
              <a:spcBef>
                <a:spcPts val="1600"/>
              </a:spcBef>
              <a:spcAft>
                <a:spcPts val="1600"/>
              </a:spcAft>
              <a:buSzPts val="1400"/>
              <a:buChar char="■"/>
              <a:defRPr>
                <a:solidFill>
                  <a:srgbClr val="434343"/>
                </a:solidFill>
              </a:defRPr>
            </a:lvl9pPr>
          </a:lstStyle>
          <a:p>
            <a:endParaRPr/>
          </a:p>
        </p:txBody>
      </p:sp>
      <p:sp>
        <p:nvSpPr>
          <p:cNvPr id="48" name="Google Shape;48;p7"/>
          <p:cNvSpPr txBox="1">
            <a:spLocks noGrp="1"/>
          </p:cNvSpPr>
          <p:nvPr>
            <p:ph type="title"/>
          </p:nvPr>
        </p:nvSpPr>
        <p:spPr>
          <a:xfrm>
            <a:off x="3989825" y="1113780"/>
            <a:ext cx="41178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9" name="Google Shape;49;p7"/>
          <p:cNvSpPr txBox="1">
            <a:spLocks noGrp="1"/>
          </p:cNvSpPr>
          <p:nvPr>
            <p:ph type="subTitle" idx="2"/>
          </p:nvPr>
        </p:nvSpPr>
        <p:spPr>
          <a:xfrm>
            <a:off x="3173400" y="156450"/>
            <a:ext cx="2797200" cy="2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2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50" name="Google Shape;50;p7"/>
          <p:cNvSpPr txBox="1">
            <a:spLocks noGrp="1"/>
          </p:cNvSpPr>
          <p:nvPr>
            <p:ph type="subTitle" idx="3"/>
          </p:nvPr>
        </p:nvSpPr>
        <p:spPr>
          <a:xfrm rot="5400000" flipH="1">
            <a:off x="7689005" y="2452950"/>
            <a:ext cx="22242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Tree>
    <p:extLst>
      <p:ext uri="{BB962C8B-B14F-4D97-AF65-F5344CB8AC3E}">
        <p14:creationId xmlns:p14="http://schemas.microsoft.com/office/powerpoint/2010/main" val="32384796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dk2"/>
        </a:solidFill>
        <a:effectLst/>
      </p:bgPr>
    </p:bg>
    <p:spTree>
      <p:nvGrpSpPr>
        <p:cNvPr id="1" name="Shape 110"/>
        <p:cNvGrpSpPr/>
        <p:nvPr/>
      </p:nvGrpSpPr>
      <p:grpSpPr>
        <a:xfrm>
          <a:off x="0" y="0"/>
          <a:ext cx="0" cy="0"/>
          <a:chOff x="0" y="0"/>
          <a:chExt cx="0" cy="0"/>
        </a:xfrm>
      </p:grpSpPr>
      <p:sp>
        <p:nvSpPr>
          <p:cNvPr id="111" name="Google Shape;111;p15"/>
          <p:cNvSpPr txBox="1">
            <a:spLocks noGrp="1"/>
          </p:cNvSpPr>
          <p:nvPr>
            <p:ph type="title"/>
          </p:nvPr>
        </p:nvSpPr>
        <p:spPr>
          <a:xfrm>
            <a:off x="990600" y="3614650"/>
            <a:ext cx="3840900" cy="531900"/>
          </a:xfrm>
          <a:prstGeom prst="rect">
            <a:avLst/>
          </a:prstGeom>
        </p:spPr>
        <p:txBody>
          <a:bodyPr spcFirstLastPara="1" wrap="square" lIns="91425" tIns="91425" rIns="91425" bIns="91425" anchor="ctr" anchorCtr="0">
            <a:noAutofit/>
          </a:bodyPr>
          <a:lstStyle>
            <a:lvl1pPr lvl="0" rtl="0">
              <a:spcBef>
                <a:spcPts val="0"/>
              </a:spcBef>
              <a:spcAft>
                <a:spcPts val="0"/>
              </a:spcAft>
              <a:buSzPts val="2200"/>
              <a:buNone/>
              <a:defRPr sz="18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12" name="Google Shape;112;p15"/>
          <p:cNvSpPr txBox="1">
            <a:spLocks noGrp="1"/>
          </p:cNvSpPr>
          <p:nvPr>
            <p:ph type="subTitle" idx="1"/>
          </p:nvPr>
        </p:nvSpPr>
        <p:spPr>
          <a:xfrm>
            <a:off x="990600" y="990600"/>
            <a:ext cx="3840900" cy="2362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3000"/>
              <a:buNone/>
              <a:defRPr sz="3000"/>
            </a:lvl1pPr>
            <a:lvl2pPr lvl="1" algn="ctr" rtl="0">
              <a:lnSpc>
                <a:spcPct val="100000"/>
              </a:lnSpc>
              <a:spcBef>
                <a:spcPts val="0"/>
              </a:spcBef>
              <a:spcAft>
                <a:spcPts val="0"/>
              </a:spcAft>
              <a:buSzPts val="3000"/>
              <a:buNone/>
              <a:defRPr sz="3000"/>
            </a:lvl2pPr>
            <a:lvl3pPr lvl="2" algn="ctr" rtl="0">
              <a:lnSpc>
                <a:spcPct val="100000"/>
              </a:lnSpc>
              <a:spcBef>
                <a:spcPts val="0"/>
              </a:spcBef>
              <a:spcAft>
                <a:spcPts val="0"/>
              </a:spcAft>
              <a:buSzPts val="3000"/>
              <a:buNone/>
              <a:defRPr sz="3000"/>
            </a:lvl3pPr>
            <a:lvl4pPr lvl="3" algn="ctr" rtl="0">
              <a:lnSpc>
                <a:spcPct val="100000"/>
              </a:lnSpc>
              <a:spcBef>
                <a:spcPts val="0"/>
              </a:spcBef>
              <a:spcAft>
                <a:spcPts val="0"/>
              </a:spcAft>
              <a:buSzPts val="3000"/>
              <a:buNone/>
              <a:defRPr sz="3000"/>
            </a:lvl4pPr>
            <a:lvl5pPr lvl="4" algn="ctr" rtl="0">
              <a:lnSpc>
                <a:spcPct val="100000"/>
              </a:lnSpc>
              <a:spcBef>
                <a:spcPts val="0"/>
              </a:spcBef>
              <a:spcAft>
                <a:spcPts val="0"/>
              </a:spcAft>
              <a:buSzPts val="3000"/>
              <a:buNone/>
              <a:defRPr sz="3000"/>
            </a:lvl5pPr>
            <a:lvl6pPr lvl="5" algn="ctr" rtl="0">
              <a:lnSpc>
                <a:spcPct val="100000"/>
              </a:lnSpc>
              <a:spcBef>
                <a:spcPts val="0"/>
              </a:spcBef>
              <a:spcAft>
                <a:spcPts val="0"/>
              </a:spcAft>
              <a:buSzPts val="3000"/>
              <a:buNone/>
              <a:defRPr sz="3000"/>
            </a:lvl6pPr>
            <a:lvl7pPr lvl="6" algn="ctr" rtl="0">
              <a:lnSpc>
                <a:spcPct val="100000"/>
              </a:lnSpc>
              <a:spcBef>
                <a:spcPts val="0"/>
              </a:spcBef>
              <a:spcAft>
                <a:spcPts val="0"/>
              </a:spcAft>
              <a:buSzPts val="3000"/>
              <a:buNone/>
              <a:defRPr sz="3000"/>
            </a:lvl7pPr>
            <a:lvl8pPr lvl="7" algn="ctr" rtl="0">
              <a:lnSpc>
                <a:spcPct val="100000"/>
              </a:lnSpc>
              <a:spcBef>
                <a:spcPts val="0"/>
              </a:spcBef>
              <a:spcAft>
                <a:spcPts val="0"/>
              </a:spcAft>
              <a:buSzPts val="3000"/>
              <a:buNone/>
              <a:defRPr sz="3000"/>
            </a:lvl8pPr>
            <a:lvl9pPr lvl="8" algn="ctr" rtl="0">
              <a:lnSpc>
                <a:spcPct val="100000"/>
              </a:lnSpc>
              <a:spcBef>
                <a:spcPts val="0"/>
              </a:spcBef>
              <a:spcAft>
                <a:spcPts val="0"/>
              </a:spcAft>
              <a:buSzPts val="3000"/>
              <a:buNone/>
              <a:defRPr sz="3000"/>
            </a:lvl9pPr>
          </a:lstStyle>
          <a:p>
            <a:endParaRPr/>
          </a:p>
        </p:txBody>
      </p:sp>
      <p:sp>
        <p:nvSpPr>
          <p:cNvPr id="113" name="Google Shape;113;p15"/>
          <p:cNvSpPr txBox="1">
            <a:spLocks noGrp="1"/>
          </p:cNvSpPr>
          <p:nvPr>
            <p:ph type="subTitle" idx="2"/>
          </p:nvPr>
        </p:nvSpPr>
        <p:spPr>
          <a:xfrm>
            <a:off x="3173400" y="156450"/>
            <a:ext cx="2797200" cy="2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2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14" name="Google Shape;114;p15"/>
          <p:cNvSpPr txBox="1">
            <a:spLocks noGrp="1"/>
          </p:cNvSpPr>
          <p:nvPr>
            <p:ph type="subTitle" idx="3"/>
          </p:nvPr>
        </p:nvSpPr>
        <p:spPr>
          <a:xfrm rot="-5400000">
            <a:off x="-1000050" y="2443500"/>
            <a:ext cx="26859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Tree>
    <p:extLst>
      <p:ext uri="{BB962C8B-B14F-4D97-AF65-F5344CB8AC3E}">
        <p14:creationId xmlns:p14="http://schemas.microsoft.com/office/powerpoint/2010/main" val="15993213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type="titleOnly">
  <p:cSld name="1_Title only">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713225" y="445025"/>
            <a:ext cx="7715400" cy="5727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dk1"/>
              </a:buClr>
              <a:buSzPts val="3200"/>
              <a:buNone/>
              <a:defRPr>
                <a:solidFill>
                  <a:schemeClr val="dk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6"/>
          <p:cNvSpPr txBox="1">
            <a:spLocks noGrp="1"/>
          </p:cNvSpPr>
          <p:nvPr>
            <p:ph type="subTitle" idx="1"/>
          </p:nvPr>
        </p:nvSpPr>
        <p:spPr>
          <a:xfrm rot="5400000" flipH="1">
            <a:off x="7689005" y="2452950"/>
            <a:ext cx="22242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41" name="Google Shape;41;p6"/>
          <p:cNvSpPr txBox="1">
            <a:spLocks noGrp="1"/>
          </p:cNvSpPr>
          <p:nvPr>
            <p:ph type="subTitle" idx="2"/>
          </p:nvPr>
        </p:nvSpPr>
        <p:spPr>
          <a:xfrm rot="-5400000">
            <a:off x="-1057355" y="2452950"/>
            <a:ext cx="28005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Tree>
    <p:extLst>
      <p:ext uri="{BB962C8B-B14F-4D97-AF65-F5344CB8AC3E}">
        <p14:creationId xmlns:p14="http://schemas.microsoft.com/office/powerpoint/2010/main" val="23825923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1501050" y="2122300"/>
            <a:ext cx="3718800" cy="11223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3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title" idx="2" hasCustomPrompt="1"/>
          </p:nvPr>
        </p:nvSpPr>
        <p:spPr>
          <a:xfrm>
            <a:off x="872400" y="1295425"/>
            <a:ext cx="4347300" cy="13890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10000" b="1"/>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6" name="Google Shape;16;p3"/>
          <p:cNvSpPr txBox="1">
            <a:spLocks noGrp="1"/>
          </p:cNvSpPr>
          <p:nvPr>
            <p:ph type="subTitle" idx="1"/>
          </p:nvPr>
        </p:nvSpPr>
        <p:spPr>
          <a:xfrm>
            <a:off x="1501050" y="3236975"/>
            <a:ext cx="2670900" cy="611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 name="Google Shape;17;p3"/>
          <p:cNvSpPr txBox="1">
            <a:spLocks noGrp="1"/>
          </p:cNvSpPr>
          <p:nvPr>
            <p:ph type="subTitle" idx="3"/>
          </p:nvPr>
        </p:nvSpPr>
        <p:spPr>
          <a:xfrm>
            <a:off x="3173400" y="156450"/>
            <a:ext cx="2797200" cy="2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2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8" name="Google Shape;18;p3"/>
          <p:cNvSpPr txBox="1">
            <a:spLocks noGrp="1"/>
          </p:cNvSpPr>
          <p:nvPr>
            <p:ph type="subTitle" idx="4"/>
          </p:nvPr>
        </p:nvSpPr>
        <p:spPr>
          <a:xfrm rot="-5400000">
            <a:off x="-1000050" y="2443500"/>
            <a:ext cx="26859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Tree>
    <p:extLst>
      <p:ext uri="{BB962C8B-B14F-4D97-AF65-F5344CB8AC3E}">
        <p14:creationId xmlns:p14="http://schemas.microsoft.com/office/powerpoint/2010/main" val="19281881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six columns ">
  <p:cSld name="Title and six columns ">
    <p:spTree>
      <p:nvGrpSpPr>
        <p:cNvPr id="1" name="Shape 233"/>
        <p:cNvGrpSpPr/>
        <p:nvPr/>
      </p:nvGrpSpPr>
      <p:grpSpPr>
        <a:xfrm>
          <a:off x="0" y="0"/>
          <a:ext cx="0" cy="0"/>
          <a:chOff x="0" y="0"/>
          <a:chExt cx="0" cy="0"/>
        </a:xfrm>
      </p:grpSpPr>
      <p:sp>
        <p:nvSpPr>
          <p:cNvPr id="238" name="Google Shape;238;p29"/>
          <p:cNvSpPr txBox="1">
            <a:spLocks noGrp="1"/>
          </p:cNvSpPr>
          <p:nvPr>
            <p:ph type="title"/>
          </p:nvPr>
        </p:nvSpPr>
        <p:spPr>
          <a:xfrm>
            <a:off x="713225" y="445025"/>
            <a:ext cx="77154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39" name="Google Shape;239;p29"/>
          <p:cNvSpPr txBox="1">
            <a:spLocks noGrp="1"/>
          </p:cNvSpPr>
          <p:nvPr>
            <p:ph type="title" idx="2"/>
          </p:nvPr>
        </p:nvSpPr>
        <p:spPr>
          <a:xfrm>
            <a:off x="1101225" y="1997175"/>
            <a:ext cx="1986000" cy="336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40" name="Google Shape;240;p29"/>
          <p:cNvSpPr txBox="1">
            <a:spLocks noGrp="1"/>
          </p:cNvSpPr>
          <p:nvPr>
            <p:ph type="subTitle" idx="1"/>
          </p:nvPr>
        </p:nvSpPr>
        <p:spPr>
          <a:xfrm>
            <a:off x="1101225" y="23455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41" name="Google Shape;241;p29"/>
          <p:cNvSpPr txBox="1">
            <a:spLocks noGrp="1"/>
          </p:cNvSpPr>
          <p:nvPr>
            <p:ph type="title" idx="3"/>
          </p:nvPr>
        </p:nvSpPr>
        <p:spPr>
          <a:xfrm>
            <a:off x="3578997" y="1997175"/>
            <a:ext cx="1986000" cy="336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42" name="Google Shape;242;p29"/>
          <p:cNvSpPr txBox="1">
            <a:spLocks noGrp="1"/>
          </p:cNvSpPr>
          <p:nvPr>
            <p:ph type="subTitle" idx="4"/>
          </p:nvPr>
        </p:nvSpPr>
        <p:spPr>
          <a:xfrm>
            <a:off x="3578997" y="23455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43" name="Google Shape;243;p29"/>
          <p:cNvSpPr txBox="1">
            <a:spLocks noGrp="1"/>
          </p:cNvSpPr>
          <p:nvPr>
            <p:ph type="title" idx="5"/>
          </p:nvPr>
        </p:nvSpPr>
        <p:spPr>
          <a:xfrm>
            <a:off x="1101225" y="3735375"/>
            <a:ext cx="1986000" cy="336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44" name="Google Shape;244;p29"/>
          <p:cNvSpPr txBox="1">
            <a:spLocks noGrp="1"/>
          </p:cNvSpPr>
          <p:nvPr>
            <p:ph type="subTitle" idx="6"/>
          </p:nvPr>
        </p:nvSpPr>
        <p:spPr>
          <a:xfrm>
            <a:off x="1101225" y="40837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45" name="Google Shape;245;p29"/>
          <p:cNvSpPr txBox="1">
            <a:spLocks noGrp="1"/>
          </p:cNvSpPr>
          <p:nvPr>
            <p:ph type="title" idx="7"/>
          </p:nvPr>
        </p:nvSpPr>
        <p:spPr>
          <a:xfrm>
            <a:off x="3578997" y="3735375"/>
            <a:ext cx="1986000" cy="336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46" name="Google Shape;246;p29"/>
          <p:cNvSpPr txBox="1">
            <a:spLocks noGrp="1"/>
          </p:cNvSpPr>
          <p:nvPr>
            <p:ph type="subTitle" idx="8"/>
          </p:nvPr>
        </p:nvSpPr>
        <p:spPr>
          <a:xfrm>
            <a:off x="3578997" y="40837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47" name="Google Shape;247;p29"/>
          <p:cNvSpPr txBox="1">
            <a:spLocks noGrp="1"/>
          </p:cNvSpPr>
          <p:nvPr>
            <p:ph type="title" idx="9"/>
          </p:nvPr>
        </p:nvSpPr>
        <p:spPr>
          <a:xfrm>
            <a:off x="6056775" y="1997175"/>
            <a:ext cx="1986000" cy="336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48" name="Google Shape;248;p29"/>
          <p:cNvSpPr txBox="1">
            <a:spLocks noGrp="1"/>
          </p:cNvSpPr>
          <p:nvPr>
            <p:ph type="subTitle" idx="13"/>
          </p:nvPr>
        </p:nvSpPr>
        <p:spPr>
          <a:xfrm>
            <a:off x="6056775" y="23455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49" name="Google Shape;249;p29"/>
          <p:cNvSpPr txBox="1">
            <a:spLocks noGrp="1"/>
          </p:cNvSpPr>
          <p:nvPr>
            <p:ph type="title" idx="14"/>
          </p:nvPr>
        </p:nvSpPr>
        <p:spPr>
          <a:xfrm>
            <a:off x="6056775" y="3735375"/>
            <a:ext cx="1986000" cy="336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50" name="Google Shape;250;p29"/>
          <p:cNvSpPr txBox="1">
            <a:spLocks noGrp="1"/>
          </p:cNvSpPr>
          <p:nvPr>
            <p:ph type="subTitle" idx="15"/>
          </p:nvPr>
        </p:nvSpPr>
        <p:spPr>
          <a:xfrm>
            <a:off x="6056775" y="40837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1723872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3"/>
        <p:cNvGrpSpPr/>
        <p:nvPr/>
      </p:nvGrpSpPr>
      <p:grpSpPr>
        <a:xfrm>
          <a:off x="0" y="0"/>
          <a:ext cx="0" cy="0"/>
          <a:chOff x="0" y="0"/>
          <a:chExt cx="0" cy="0"/>
        </a:xfrm>
      </p:grpSpPr>
      <p:sp>
        <p:nvSpPr>
          <p:cNvPr id="59" name="Google Shape;59;p8"/>
          <p:cNvSpPr txBox="1">
            <a:spLocks noGrp="1"/>
          </p:cNvSpPr>
          <p:nvPr>
            <p:ph type="title"/>
          </p:nvPr>
        </p:nvSpPr>
        <p:spPr>
          <a:xfrm>
            <a:off x="1499550" y="1187100"/>
            <a:ext cx="6144900" cy="27693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72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60" name="Google Shape;60;p8"/>
          <p:cNvSpPr txBox="1">
            <a:spLocks noGrp="1"/>
          </p:cNvSpPr>
          <p:nvPr>
            <p:ph type="subTitle" idx="1"/>
          </p:nvPr>
        </p:nvSpPr>
        <p:spPr>
          <a:xfrm>
            <a:off x="3173400" y="156450"/>
            <a:ext cx="2797200" cy="2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2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61" name="Google Shape;61;p8"/>
          <p:cNvSpPr txBox="1">
            <a:spLocks noGrp="1"/>
          </p:cNvSpPr>
          <p:nvPr>
            <p:ph type="subTitle" idx="2"/>
          </p:nvPr>
        </p:nvSpPr>
        <p:spPr>
          <a:xfrm rot="5400000" flipH="1">
            <a:off x="7689005" y="2452950"/>
            <a:ext cx="22242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62" name="Google Shape;62;p8"/>
          <p:cNvSpPr txBox="1">
            <a:spLocks noGrp="1"/>
          </p:cNvSpPr>
          <p:nvPr>
            <p:ph type="subTitle" idx="3"/>
          </p:nvPr>
        </p:nvSpPr>
        <p:spPr>
          <a:xfrm rot="-5400000">
            <a:off x="-1057355" y="2452950"/>
            <a:ext cx="28005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Tree>
    <p:extLst>
      <p:ext uri="{BB962C8B-B14F-4D97-AF65-F5344CB8AC3E}">
        <p14:creationId xmlns:p14="http://schemas.microsoft.com/office/powerpoint/2010/main" val="40082614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ctrTitle"/>
          </p:nvPr>
        </p:nvSpPr>
        <p:spPr>
          <a:xfrm>
            <a:off x="1313259" y="975589"/>
            <a:ext cx="6517482" cy="1881910"/>
          </a:xfrm>
        </p:spPr>
        <p:txBody>
          <a:bodyPr anchor="b">
            <a:normAutofit/>
          </a:bodyPr>
          <a:lstStyle>
            <a:lvl1pPr algn="ctr">
              <a:defRPr sz="3600"/>
            </a:lvl1pPr>
          </a:lstStyle>
          <a:p>
            <a:r>
              <a:rPr lang="en-US"/>
              <a:t>Click to edit Master title style</a:t>
            </a:r>
            <a:endParaRPr lang="en-US" dirty="0"/>
          </a:p>
        </p:txBody>
      </p:sp>
      <p:sp>
        <p:nvSpPr>
          <p:cNvPr id="3" name="Subtitle 2"/>
          <p:cNvSpPr>
            <a:spLocks noGrp="1"/>
          </p:cNvSpPr>
          <p:nvPr>
            <p:ph type="subTitle" idx="1"/>
          </p:nvPr>
        </p:nvSpPr>
        <p:spPr>
          <a:xfrm>
            <a:off x="1313259" y="2914651"/>
            <a:ext cx="6517482" cy="1028699"/>
          </a:xfrm>
        </p:spPr>
        <p:txBody>
          <a:bodyPr>
            <a:normAutofit/>
          </a:bodyPr>
          <a:lstStyle>
            <a:lvl1pPr marL="0" indent="0" algn="ctr">
              <a:buNone/>
              <a:defRPr sz="1650">
                <a:solidFill>
                  <a:schemeClr val="bg1">
                    <a:lumMod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96324224"/>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330" y="1775320"/>
            <a:ext cx="7772870" cy="2568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10749932"/>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621423"/>
            <a:ext cx="7763814" cy="2052614"/>
          </a:xfrm>
        </p:spPr>
        <p:txBody>
          <a:bodyPr anchor="b">
            <a:normAutofit/>
          </a:bodyPr>
          <a:lstStyle>
            <a:lvl1pPr>
              <a:defRPr sz="3000"/>
            </a:lvl1pPr>
          </a:lstStyle>
          <a:p>
            <a:r>
              <a:rPr lang="en-US"/>
              <a:t>Click to edit Master title style</a:t>
            </a:r>
            <a:endParaRPr lang="en-US" dirty="0"/>
          </a:p>
        </p:txBody>
      </p:sp>
      <p:sp>
        <p:nvSpPr>
          <p:cNvPr id="3" name="Text Placeholder 2"/>
          <p:cNvSpPr>
            <a:spLocks noGrp="1"/>
          </p:cNvSpPr>
          <p:nvPr>
            <p:ph type="body" idx="1"/>
          </p:nvPr>
        </p:nvSpPr>
        <p:spPr>
          <a:xfrm>
            <a:off x="685331" y="2743093"/>
            <a:ext cx="7763814" cy="1026137"/>
          </a:xfrm>
        </p:spPr>
        <p:txBody>
          <a:bodyPr>
            <a:normAutofit/>
          </a:bodyPr>
          <a:lstStyle>
            <a:lvl1pPr marL="0" indent="0" algn="ctr">
              <a:buNone/>
              <a:defRPr sz="1500">
                <a:solidFill>
                  <a:schemeClr val="bg1">
                    <a:lumMod val="50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67004225"/>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Title 1"/>
          <p:cNvSpPr>
            <a:spLocks noGrp="1"/>
          </p:cNvSpPr>
          <p:nvPr>
            <p:ph type="title"/>
          </p:nvPr>
        </p:nvSpPr>
        <p:spPr>
          <a:xfrm>
            <a:off x="685332" y="463888"/>
            <a:ext cx="7773338" cy="1197133"/>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330" y="1775320"/>
            <a:ext cx="3829520" cy="2568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4629150" y="1775320"/>
            <a:ext cx="3829050" cy="2568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34816863"/>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Title 1"/>
          <p:cNvSpPr>
            <a:spLocks noGrp="1"/>
          </p:cNvSpPr>
          <p:nvPr>
            <p:ph type="title"/>
          </p:nvPr>
        </p:nvSpPr>
        <p:spPr>
          <a:xfrm>
            <a:off x="685332" y="463888"/>
            <a:ext cx="7773338" cy="119713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59746" y="1778263"/>
            <a:ext cx="3655106" cy="509996"/>
          </a:xfrm>
        </p:spPr>
        <p:txBody>
          <a:bodyPr anchor="b">
            <a:noAutofit/>
          </a:bodyPr>
          <a:lstStyle>
            <a:lvl1pPr marL="0" indent="0">
              <a:lnSpc>
                <a:spcPct val="85000"/>
              </a:lnSpc>
              <a:buNone/>
              <a:defRPr sz="19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2" name="Content Placeholder 3"/>
          <p:cNvSpPr>
            <a:spLocks noGrp="1"/>
          </p:cNvSpPr>
          <p:nvPr>
            <p:ph sz="quarter" idx="13"/>
          </p:nvPr>
        </p:nvSpPr>
        <p:spPr>
          <a:xfrm>
            <a:off x="685331" y="2288260"/>
            <a:ext cx="3829520" cy="20551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97317" y="1778263"/>
            <a:ext cx="3661353" cy="509996"/>
          </a:xfrm>
        </p:spPr>
        <p:txBody>
          <a:bodyPr anchor="b">
            <a:noAutofit/>
          </a:bodyPr>
          <a:lstStyle>
            <a:lvl1pPr marL="0" indent="0">
              <a:lnSpc>
                <a:spcPct val="85000"/>
              </a:lnSpc>
              <a:buNone/>
              <a:defRPr sz="19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3" name="Content Placeholder 5"/>
          <p:cNvSpPr>
            <a:spLocks noGrp="1"/>
          </p:cNvSpPr>
          <p:nvPr>
            <p:ph sz="quarter" idx="14"/>
          </p:nvPr>
        </p:nvSpPr>
        <p:spPr>
          <a:xfrm>
            <a:off x="4629150" y="2288260"/>
            <a:ext cx="3829051" cy="20551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5/27/2023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92720202"/>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44800926"/>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smtClean="0"/>
              <a:pPr/>
              <a:t>5/27/2023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155090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457200"/>
            <a:ext cx="2951766" cy="1517439"/>
          </a:xfrm>
        </p:spPr>
        <p:txBody>
          <a:bodyPr anchor="b"/>
          <a:lstStyle>
            <a:lvl1pPr algn="ctr">
              <a:defRPr sz="2400"/>
            </a:lvl1pPr>
          </a:lstStyle>
          <a:p>
            <a:r>
              <a:rPr lang="en-US"/>
              <a:t>Click to edit Master title style</a:t>
            </a:r>
            <a:endParaRPr lang="en-US" dirty="0"/>
          </a:p>
        </p:txBody>
      </p:sp>
      <p:sp>
        <p:nvSpPr>
          <p:cNvPr id="10" name="Content Placeholder 2"/>
          <p:cNvSpPr>
            <a:spLocks noGrp="1"/>
          </p:cNvSpPr>
          <p:nvPr>
            <p:ph sz="quarter" idx="13"/>
          </p:nvPr>
        </p:nvSpPr>
        <p:spPr>
          <a:xfrm>
            <a:off x="3808547" y="457201"/>
            <a:ext cx="4650122" cy="38861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331" y="1974639"/>
            <a:ext cx="2951767" cy="2368761"/>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3609949"/>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457200"/>
            <a:ext cx="4451227" cy="1517441"/>
          </a:xfrm>
        </p:spPr>
        <p:txBody>
          <a:bodyPr anchor="b"/>
          <a:lstStyle>
            <a:lvl1pPr algn="ct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68602" y="457201"/>
            <a:ext cx="2441519" cy="38862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85346" y="1974639"/>
            <a:ext cx="4451212" cy="2368760"/>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54938193"/>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46" y="3217030"/>
            <a:ext cx="7773324" cy="608708"/>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88558" y="523696"/>
            <a:ext cx="7366899" cy="2410602"/>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85331" y="3831546"/>
            <a:ext cx="7773339" cy="511854"/>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41464023"/>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457200"/>
            <a:ext cx="7773339" cy="2570434"/>
          </a:xfrm>
        </p:spPr>
        <p:txBody>
          <a:bodyPr anchor="ctr"/>
          <a:lstStyle>
            <a:lvl1pPr algn="ct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85331" y="3153616"/>
            <a:ext cx="7773339" cy="1189785"/>
          </a:xfrm>
        </p:spPr>
        <p:txBody>
          <a:bodyPr anchor="ct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94743119"/>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1084659" y="457200"/>
            <a:ext cx="6977064" cy="2244678"/>
          </a:xfrm>
        </p:spPr>
        <p:txBody>
          <a:bodyPr anchor="ctr"/>
          <a:lstStyle>
            <a:lvl1pPr>
              <a:defRPr sz="2400"/>
            </a:lvl1pPr>
          </a:lstStyle>
          <a:p>
            <a:r>
              <a:rPr lang="en-US"/>
              <a:t>Click to edit Master title style</a:t>
            </a:r>
            <a:endParaRPr lang="en-US" dirty="0"/>
          </a:p>
        </p:txBody>
      </p:sp>
      <p:sp>
        <p:nvSpPr>
          <p:cNvPr id="12" name="Text Placeholder 3"/>
          <p:cNvSpPr>
            <a:spLocks noGrp="1"/>
          </p:cNvSpPr>
          <p:nvPr>
            <p:ph type="body" sz="half" idx="13"/>
          </p:nvPr>
        </p:nvSpPr>
        <p:spPr>
          <a:xfrm>
            <a:off x="1290484" y="2707524"/>
            <a:ext cx="6564224" cy="446091"/>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4" name="Text Placeholder 3"/>
          <p:cNvSpPr>
            <a:spLocks noGrp="1"/>
          </p:cNvSpPr>
          <p:nvPr>
            <p:ph type="body" sz="half" idx="2"/>
          </p:nvPr>
        </p:nvSpPr>
        <p:spPr>
          <a:xfrm>
            <a:off x="685331" y="3279597"/>
            <a:ext cx="7773339" cy="1065790"/>
          </a:xfrm>
        </p:spPr>
        <p:txBody>
          <a:bodyPr anchor="ctr">
            <a:normAutofit/>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13" name="TextBox 12"/>
          <p:cNvSpPr txBox="1"/>
          <p:nvPr/>
        </p:nvSpPr>
        <p:spPr>
          <a:xfrm>
            <a:off x="751116" y="565625"/>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4" name="TextBox 13"/>
          <p:cNvSpPr txBox="1"/>
          <p:nvPr/>
        </p:nvSpPr>
        <p:spPr>
          <a:xfrm>
            <a:off x="7918169" y="2245184"/>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2267964870"/>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1604041"/>
            <a:ext cx="7773339" cy="1883876"/>
          </a:xfrm>
        </p:spPr>
        <p:txBody>
          <a:bodyPr anchor="b"/>
          <a:lstStyle>
            <a:lvl1pPr algn="ct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85331" y="3496751"/>
            <a:ext cx="7773339" cy="855483"/>
          </a:xfrm>
        </p:spPr>
        <p:txBody>
          <a:bodyPr anchor="t"/>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38464929"/>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5" name="Title 1"/>
          <p:cNvSpPr>
            <a:spLocks noGrp="1"/>
          </p:cNvSpPr>
          <p:nvPr>
            <p:ph type="title"/>
          </p:nvPr>
        </p:nvSpPr>
        <p:spPr>
          <a:xfrm>
            <a:off x="685331" y="457200"/>
            <a:ext cx="7773339" cy="1203821"/>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31" y="1775320"/>
            <a:ext cx="2474232" cy="432197"/>
          </a:xfrm>
        </p:spPr>
        <p:txBody>
          <a:bodyPr anchor="b">
            <a:noAutofit/>
          </a:bodyPr>
          <a:lstStyle>
            <a:lvl1pPr marL="0" indent="0" algn="ctr">
              <a:lnSpc>
                <a:spcPct val="85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8" name="Text Placeholder 3"/>
          <p:cNvSpPr>
            <a:spLocks noGrp="1"/>
          </p:cNvSpPr>
          <p:nvPr>
            <p:ph type="body" sz="half" idx="15"/>
          </p:nvPr>
        </p:nvSpPr>
        <p:spPr>
          <a:xfrm>
            <a:off x="685331" y="2207517"/>
            <a:ext cx="2474232" cy="2135884"/>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9" name="Text Placeholder 4"/>
          <p:cNvSpPr>
            <a:spLocks noGrp="1"/>
          </p:cNvSpPr>
          <p:nvPr>
            <p:ph type="body" sz="quarter" idx="3"/>
          </p:nvPr>
        </p:nvSpPr>
        <p:spPr>
          <a:xfrm>
            <a:off x="3339292" y="1775320"/>
            <a:ext cx="2468641" cy="432197"/>
          </a:xfrm>
        </p:spPr>
        <p:txBody>
          <a:bodyPr anchor="b">
            <a:noAutofit/>
          </a:bodyPr>
          <a:lstStyle>
            <a:lvl1pPr marL="0" indent="0" algn="ctr">
              <a:lnSpc>
                <a:spcPct val="85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0" name="Text Placeholder 3"/>
          <p:cNvSpPr>
            <a:spLocks noGrp="1"/>
          </p:cNvSpPr>
          <p:nvPr>
            <p:ph type="body" sz="half" idx="16"/>
          </p:nvPr>
        </p:nvSpPr>
        <p:spPr>
          <a:xfrm>
            <a:off x="3331012" y="2207517"/>
            <a:ext cx="2477513" cy="2135884"/>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1" name="Text Placeholder 4"/>
          <p:cNvSpPr>
            <a:spLocks noGrp="1"/>
          </p:cNvSpPr>
          <p:nvPr>
            <p:ph type="body" sz="quarter" idx="13"/>
          </p:nvPr>
        </p:nvSpPr>
        <p:spPr>
          <a:xfrm>
            <a:off x="5979974" y="1775320"/>
            <a:ext cx="2478696" cy="432197"/>
          </a:xfrm>
        </p:spPr>
        <p:txBody>
          <a:bodyPr anchor="b">
            <a:noAutofit/>
          </a:bodyPr>
          <a:lstStyle>
            <a:lvl1pPr marL="0" indent="0" algn="ctr">
              <a:lnSpc>
                <a:spcPct val="85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2" name="Text Placeholder 3"/>
          <p:cNvSpPr>
            <a:spLocks noGrp="1"/>
          </p:cNvSpPr>
          <p:nvPr>
            <p:ph type="body" sz="half" idx="17"/>
          </p:nvPr>
        </p:nvSpPr>
        <p:spPr>
          <a:xfrm>
            <a:off x="5979974" y="2207517"/>
            <a:ext cx="2478696" cy="2135884"/>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5/27/2023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88362950"/>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0" name="Title 1"/>
          <p:cNvSpPr>
            <a:spLocks noGrp="1"/>
          </p:cNvSpPr>
          <p:nvPr>
            <p:ph type="title"/>
          </p:nvPr>
        </p:nvSpPr>
        <p:spPr>
          <a:xfrm>
            <a:off x="685331" y="458079"/>
            <a:ext cx="7773339" cy="120294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31" y="3153615"/>
            <a:ext cx="2472307" cy="432197"/>
          </a:xfrm>
        </p:spPr>
        <p:txBody>
          <a:bodyPr anchor="b">
            <a:noAutofit/>
          </a:bodyPr>
          <a:lstStyle>
            <a:lvl1pPr marL="0" indent="0" algn="ctr">
              <a:lnSpc>
                <a:spcPct val="85000"/>
              </a:lnSpc>
              <a:buNone/>
              <a:defRPr sz="16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685331" y="1775320"/>
            <a:ext cx="2472307" cy="1143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685331" y="3585811"/>
            <a:ext cx="2472307" cy="757589"/>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332069" y="3153615"/>
            <a:ext cx="2476371" cy="432197"/>
          </a:xfrm>
        </p:spPr>
        <p:txBody>
          <a:bodyPr anchor="b">
            <a:noAutofit/>
          </a:bodyPr>
          <a:lstStyle>
            <a:lvl1pPr marL="0" indent="0" algn="ctr">
              <a:lnSpc>
                <a:spcPct val="85000"/>
              </a:lnSpc>
              <a:buNone/>
              <a:defRPr sz="16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331011" y="1775320"/>
            <a:ext cx="2477514" cy="1143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331011" y="3585811"/>
            <a:ext cx="2477514" cy="757589"/>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979974" y="3153615"/>
            <a:ext cx="2475511" cy="432197"/>
          </a:xfrm>
        </p:spPr>
        <p:txBody>
          <a:bodyPr anchor="b">
            <a:noAutofit/>
          </a:bodyPr>
          <a:lstStyle>
            <a:lvl1pPr marL="0" indent="0" algn="ctr">
              <a:lnSpc>
                <a:spcPct val="85000"/>
              </a:lnSpc>
              <a:buNone/>
              <a:defRPr sz="16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979974" y="1775320"/>
            <a:ext cx="2478696" cy="1143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979880" y="3585809"/>
            <a:ext cx="2478790" cy="757591"/>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5/27/2023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82290610"/>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331" y="1775320"/>
            <a:ext cx="7773339" cy="25680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14484602"/>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Vertical Title 1"/>
          <p:cNvSpPr>
            <a:spLocks noGrp="1"/>
          </p:cNvSpPr>
          <p:nvPr>
            <p:ph type="title" orient="vert"/>
          </p:nvPr>
        </p:nvSpPr>
        <p:spPr>
          <a:xfrm>
            <a:off x="6543675" y="457201"/>
            <a:ext cx="1914995" cy="38861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331" y="457201"/>
            <a:ext cx="5744043" cy="38861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90041003"/>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142"/>
        <p:cNvGrpSpPr/>
        <p:nvPr/>
      </p:nvGrpSpPr>
      <p:grpSpPr>
        <a:xfrm>
          <a:off x="0" y="0"/>
          <a:ext cx="0" cy="0"/>
          <a:chOff x="0" y="0"/>
          <a:chExt cx="0" cy="0"/>
        </a:xfrm>
      </p:grpSpPr>
      <p:sp>
        <p:nvSpPr>
          <p:cNvPr id="148" name="Google Shape;148;p20"/>
          <p:cNvSpPr txBox="1">
            <a:spLocks noGrp="1"/>
          </p:cNvSpPr>
          <p:nvPr>
            <p:ph type="subTitle" idx="1"/>
          </p:nvPr>
        </p:nvSpPr>
        <p:spPr>
          <a:xfrm>
            <a:off x="3173400" y="156450"/>
            <a:ext cx="2797200" cy="2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2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49" name="Google Shape;149;p20"/>
          <p:cNvSpPr txBox="1">
            <a:spLocks noGrp="1"/>
          </p:cNvSpPr>
          <p:nvPr>
            <p:ph type="subTitle" idx="2"/>
          </p:nvPr>
        </p:nvSpPr>
        <p:spPr>
          <a:xfrm rot="5400000" flipH="1">
            <a:off x="7689005" y="2452950"/>
            <a:ext cx="22242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50" name="Google Shape;150;p20"/>
          <p:cNvSpPr txBox="1">
            <a:spLocks noGrp="1"/>
          </p:cNvSpPr>
          <p:nvPr>
            <p:ph type="subTitle" idx="3"/>
          </p:nvPr>
        </p:nvSpPr>
        <p:spPr>
          <a:xfrm rot="-5400000">
            <a:off x="-1057355" y="2452950"/>
            <a:ext cx="28005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51" name="Google Shape;151;p20"/>
          <p:cNvSpPr txBox="1">
            <a:spLocks noGrp="1"/>
          </p:cNvSpPr>
          <p:nvPr>
            <p:ph type="subTitle" idx="4"/>
          </p:nvPr>
        </p:nvSpPr>
        <p:spPr>
          <a:xfrm flipH="1">
            <a:off x="814399" y="2435050"/>
            <a:ext cx="3114600" cy="16083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900"/>
              <a:buNone/>
              <a:defRPr/>
            </a:lvl1pPr>
            <a:lvl2pPr lvl="1" algn="ctr" rtl="0">
              <a:lnSpc>
                <a:spcPct val="100000"/>
              </a:lnSpc>
              <a:spcBef>
                <a:spcPts val="0"/>
              </a:spcBef>
              <a:spcAft>
                <a:spcPts val="0"/>
              </a:spcAft>
              <a:buSzPts val="1900"/>
              <a:buNone/>
              <a:defRPr sz="1900"/>
            </a:lvl2pPr>
            <a:lvl3pPr lvl="2" algn="ctr" rtl="0">
              <a:lnSpc>
                <a:spcPct val="100000"/>
              </a:lnSpc>
              <a:spcBef>
                <a:spcPts val="0"/>
              </a:spcBef>
              <a:spcAft>
                <a:spcPts val="0"/>
              </a:spcAft>
              <a:buSzPts val="1900"/>
              <a:buNone/>
              <a:defRPr sz="1900"/>
            </a:lvl3pPr>
            <a:lvl4pPr lvl="3" algn="ctr" rtl="0">
              <a:lnSpc>
                <a:spcPct val="100000"/>
              </a:lnSpc>
              <a:spcBef>
                <a:spcPts val="0"/>
              </a:spcBef>
              <a:spcAft>
                <a:spcPts val="0"/>
              </a:spcAft>
              <a:buSzPts val="1900"/>
              <a:buNone/>
              <a:defRPr sz="1900"/>
            </a:lvl4pPr>
            <a:lvl5pPr lvl="4" algn="ctr" rtl="0">
              <a:lnSpc>
                <a:spcPct val="100000"/>
              </a:lnSpc>
              <a:spcBef>
                <a:spcPts val="0"/>
              </a:spcBef>
              <a:spcAft>
                <a:spcPts val="0"/>
              </a:spcAft>
              <a:buSzPts val="1900"/>
              <a:buNone/>
              <a:defRPr sz="1900"/>
            </a:lvl5pPr>
            <a:lvl6pPr lvl="5" algn="ctr" rtl="0">
              <a:lnSpc>
                <a:spcPct val="100000"/>
              </a:lnSpc>
              <a:spcBef>
                <a:spcPts val="0"/>
              </a:spcBef>
              <a:spcAft>
                <a:spcPts val="0"/>
              </a:spcAft>
              <a:buSzPts val="1900"/>
              <a:buNone/>
              <a:defRPr sz="1900"/>
            </a:lvl6pPr>
            <a:lvl7pPr lvl="6" algn="ctr" rtl="0">
              <a:lnSpc>
                <a:spcPct val="100000"/>
              </a:lnSpc>
              <a:spcBef>
                <a:spcPts val="0"/>
              </a:spcBef>
              <a:spcAft>
                <a:spcPts val="0"/>
              </a:spcAft>
              <a:buSzPts val="1900"/>
              <a:buNone/>
              <a:defRPr sz="1900"/>
            </a:lvl7pPr>
            <a:lvl8pPr lvl="7" algn="ctr" rtl="0">
              <a:lnSpc>
                <a:spcPct val="100000"/>
              </a:lnSpc>
              <a:spcBef>
                <a:spcPts val="0"/>
              </a:spcBef>
              <a:spcAft>
                <a:spcPts val="0"/>
              </a:spcAft>
              <a:buSzPts val="1900"/>
              <a:buNone/>
              <a:defRPr sz="1900"/>
            </a:lvl8pPr>
            <a:lvl9pPr lvl="8" algn="ctr" rtl="0">
              <a:lnSpc>
                <a:spcPct val="100000"/>
              </a:lnSpc>
              <a:spcBef>
                <a:spcPts val="0"/>
              </a:spcBef>
              <a:spcAft>
                <a:spcPts val="0"/>
              </a:spcAft>
              <a:buSzPts val="1900"/>
              <a:buNone/>
              <a:defRPr sz="1900"/>
            </a:lvl9pPr>
          </a:lstStyle>
          <a:p>
            <a:endParaRPr/>
          </a:p>
        </p:txBody>
      </p:sp>
      <p:sp>
        <p:nvSpPr>
          <p:cNvPr id="152" name="Google Shape;152;p20"/>
          <p:cNvSpPr txBox="1">
            <a:spLocks noGrp="1"/>
          </p:cNvSpPr>
          <p:nvPr>
            <p:ph type="title"/>
          </p:nvPr>
        </p:nvSpPr>
        <p:spPr>
          <a:xfrm flipH="1">
            <a:off x="4581713" y="2000388"/>
            <a:ext cx="3366900" cy="1793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6169335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247255" y="-44532"/>
            <a:ext cx="9386888" cy="5192849"/>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251970" y="889863"/>
            <a:ext cx="6636259" cy="3358450"/>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319428" y="1556628"/>
            <a:ext cx="6509936" cy="1311547"/>
          </a:xfrm>
        </p:spPr>
        <p:txBody>
          <a:bodyPr bIns="0" anchor="b">
            <a:normAutofit/>
          </a:bodyPr>
          <a:lstStyle>
            <a:lvl1pPr algn="ctr">
              <a:lnSpc>
                <a:spcPct val="80000"/>
              </a:lnSpc>
              <a:defRPr sz="4050" spc="-113">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319428" y="2929700"/>
            <a:ext cx="6505070" cy="991940"/>
          </a:xfrm>
        </p:spPr>
        <p:txBody>
          <a:bodyPr tIns="0">
            <a:normAutofit/>
          </a:bodyPr>
          <a:lstStyle>
            <a:lvl1pPr marL="0" indent="0" algn="ctr">
              <a:lnSpc>
                <a:spcPct val="100000"/>
              </a:lnSpc>
              <a:buNone/>
              <a:defRPr sz="1350" b="0">
                <a:solidFill>
                  <a:srgbClr val="FFFEFF"/>
                </a:solidFill>
              </a:defRPr>
            </a:lvl1pPr>
            <a:lvl2pPr marL="342900" indent="0" algn="ctr">
              <a:buNone/>
              <a:defRPr sz="135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603504" y="240030"/>
            <a:ext cx="2743200" cy="240030"/>
          </a:xfrm>
        </p:spPr>
        <p:txBody>
          <a:bodyPr vert="horz" lIns="91440" tIns="45720" rIns="91440" bIns="45720" rtlCol="0" anchor="ctr"/>
          <a:lstStyle>
            <a:lvl1pPr>
              <a:defRPr lang="en-US"/>
            </a:lvl1pPr>
          </a:lstStyle>
          <a:p>
            <a:fld id="{B61BEF0D-F0BB-DE4B-95CE-6DB70DBA9567}" type="datetimeFigureOut">
              <a:rPr lang="en-US" smtClean="0"/>
              <a:pPr/>
              <a:t>5/27/2023</a:t>
            </a:fld>
            <a:endParaRPr lang="en-US" dirty="0"/>
          </a:p>
        </p:txBody>
      </p:sp>
      <p:sp>
        <p:nvSpPr>
          <p:cNvPr id="5" name="Footer Placeholder 4"/>
          <p:cNvSpPr>
            <a:spLocks noGrp="1"/>
          </p:cNvSpPr>
          <p:nvPr>
            <p:ph type="ftr" sz="quarter" idx="11"/>
          </p:nvPr>
        </p:nvSpPr>
        <p:spPr>
          <a:xfrm>
            <a:off x="603504" y="4670298"/>
            <a:ext cx="7941564" cy="24003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7852410" y="240030"/>
            <a:ext cx="685800" cy="240030"/>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24458991"/>
      </p:ext>
    </p:extLst>
  </p:cSld>
  <p:clrMapOvr>
    <a:masterClrMapping/>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313135" y="0"/>
            <a:ext cx="9438086" cy="5139929"/>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600108" y="1274692"/>
            <a:ext cx="2755857" cy="2602816"/>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66474" y="1762444"/>
            <a:ext cx="2624234" cy="184233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3838836" y="602389"/>
            <a:ext cx="4711405" cy="3936467"/>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59194885"/>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247255" y="-44532"/>
            <a:ext cx="9386888" cy="5192849"/>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2444659" y="889863"/>
            <a:ext cx="4249609" cy="3358450"/>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2508162" y="1556047"/>
            <a:ext cx="4117668" cy="1267043"/>
          </a:xfrm>
        </p:spPr>
        <p:txBody>
          <a:bodyPr bIns="0" anchor="b">
            <a:normAutofit/>
          </a:bodyPr>
          <a:lstStyle>
            <a:lvl1pPr algn="ctr">
              <a:defRPr sz="33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2508162" y="2885138"/>
            <a:ext cx="4117667" cy="1037828"/>
          </a:xfrm>
        </p:spPr>
        <p:txBody>
          <a:bodyPr tIns="0">
            <a:normAutofit/>
          </a:bodyPr>
          <a:lstStyle>
            <a:lvl1pPr marL="0" indent="0" algn="ctr">
              <a:buNone/>
              <a:defRPr sz="1350">
                <a:solidFill>
                  <a:srgbClr val="FFFEFF"/>
                </a:solidFill>
              </a:defRPr>
            </a:lvl1pPr>
            <a:lvl2pPr marL="342900" indent="0">
              <a:buNone/>
              <a:defRPr sz="135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3504" y="240030"/>
            <a:ext cx="2743200" cy="240030"/>
          </a:xfrm>
        </p:spPr>
        <p:txBody>
          <a:bodyPr/>
          <a:lstStyle/>
          <a:p>
            <a:fld id="{B61BEF0D-F0BB-DE4B-95CE-6DB70DBA9567}" type="datetimeFigureOut">
              <a:rPr lang="en-US" smtClean="0"/>
              <a:pPr/>
              <a:t>5/27/2023</a:t>
            </a:fld>
            <a:endParaRPr lang="en-US" dirty="0"/>
          </a:p>
        </p:txBody>
      </p:sp>
      <p:sp>
        <p:nvSpPr>
          <p:cNvPr id="5" name="Footer Placeholder 4"/>
          <p:cNvSpPr>
            <a:spLocks noGrp="1"/>
          </p:cNvSpPr>
          <p:nvPr>
            <p:ph type="ftr" sz="quarter" idx="11"/>
          </p:nvPr>
        </p:nvSpPr>
        <p:spPr>
          <a:xfrm>
            <a:off x="603504" y="4670298"/>
            <a:ext cx="7941564" cy="24003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7852410" y="240030"/>
            <a:ext cx="685800" cy="240030"/>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64160761"/>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313135" y="0"/>
            <a:ext cx="9438086" cy="5139929"/>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600108" y="1274692"/>
            <a:ext cx="2755857" cy="2602816"/>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66750" y="1754752"/>
            <a:ext cx="2625621" cy="1852549"/>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3840659" y="602391"/>
            <a:ext cx="4702193" cy="1786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38835" y="2754121"/>
            <a:ext cx="4704017" cy="17876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03504" y="240030"/>
            <a:ext cx="2743200" cy="240030"/>
          </a:xfrm>
        </p:spPr>
        <p:txBody>
          <a:bodyPr/>
          <a:lstStyle/>
          <a:p>
            <a:fld id="{EB712588-04B1-427B-82EE-E8DB90309F08}" type="datetimeFigureOut">
              <a:rPr lang="en-US" smtClean="0"/>
              <a:t>5/27/2023</a:t>
            </a:fld>
            <a:endParaRPr lang="en-US" dirty="0"/>
          </a:p>
        </p:txBody>
      </p:sp>
      <p:sp>
        <p:nvSpPr>
          <p:cNvPr id="6" name="Footer Placeholder 5"/>
          <p:cNvSpPr>
            <a:spLocks noGrp="1"/>
          </p:cNvSpPr>
          <p:nvPr>
            <p:ph type="ftr" sz="quarter" idx="11"/>
          </p:nvPr>
        </p:nvSpPr>
        <p:spPr>
          <a:xfrm>
            <a:off x="603504" y="4670298"/>
            <a:ext cx="7941564" cy="240030"/>
          </a:xfrm>
        </p:spPr>
        <p:txBody>
          <a:bodyPr/>
          <a:lstStyle/>
          <a:p>
            <a:endParaRPr lang="en-US" dirty="0"/>
          </a:p>
        </p:txBody>
      </p:sp>
      <p:sp>
        <p:nvSpPr>
          <p:cNvPr id="7" name="Slide Number Placeholder 6"/>
          <p:cNvSpPr>
            <a:spLocks noGrp="1"/>
          </p:cNvSpPr>
          <p:nvPr>
            <p:ph type="sldNum" sz="quarter" idx="12"/>
          </p:nvPr>
        </p:nvSpPr>
        <p:spPr>
          <a:xfrm>
            <a:off x="7852410" y="240030"/>
            <a:ext cx="685800" cy="240030"/>
          </a:xfrm>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4257562620"/>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313135" y="0"/>
            <a:ext cx="9438086" cy="5139929"/>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600108" y="1274692"/>
            <a:ext cx="2755857" cy="2602816"/>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66751" y="1772937"/>
            <a:ext cx="2625621" cy="1845373"/>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43853" y="602389"/>
            <a:ext cx="4698816" cy="514350"/>
          </a:xfrm>
        </p:spPr>
        <p:txBody>
          <a:bodyPr anchor="ctr">
            <a:noAutofit/>
          </a:bodyPr>
          <a:lstStyle>
            <a:lvl1pPr marL="0" indent="0" algn="l">
              <a:lnSpc>
                <a:spcPct val="100000"/>
              </a:lnSpc>
              <a:buNone/>
              <a:defRPr sz="165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843979" y="1116739"/>
            <a:ext cx="4698263" cy="12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38989" y="2749415"/>
            <a:ext cx="4698311" cy="514350"/>
          </a:xfrm>
        </p:spPr>
        <p:txBody>
          <a:bodyPr anchor="ctr">
            <a:noAutofit/>
          </a:bodyPr>
          <a:lstStyle>
            <a:lvl1pPr marL="0" indent="0" algn="l">
              <a:lnSpc>
                <a:spcPct val="100000"/>
              </a:lnSpc>
              <a:buNone/>
              <a:defRPr sz="165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838835" y="3263765"/>
            <a:ext cx="4699191" cy="12780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03504" y="240030"/>
            <a:ext cx="2743200" cy="240030"/>
          </a:xfrm>
        </p:spPr>
        <p:txBody>
          <a:bodyPr/>
          <a:lstStyle/>
          <a:p>
            <a:fld id="{B61BEF0D-F0BB-DE4B-95CE-6DB70DBA9567}" type="datetimeFigureOut">
              <a:rPr lang="en-US" smtClean="0"/>
              <a:pPr/>
              <a:t>5/27/2023</a:t>
            </a:fld>
            <a:endParaRPr lang="en-US" dirty="0"/>
          </a:p>
        </p:txBody>
      </p:sp>
      <p:sp>
        <p:nvSpPr>
          <p:cNvPr id="8" name="Footer Placeholder 7"/>
          <p:cNvSpPr>
            <a:spLocks noGrp="1"/>
          </p:cNvSpPr>
          <p:nvPr>
            <p:ph type="ftr" sz="quarter" idx="11"/>
          </p:nvPr>
        </p:nvSpPr>
        <p:spPr>
          <a:xfrm>
            <a:off x="603504" y="4670298"/>
            <a:ext cx="7941564" cy="240030"/>
          </a:xfrm>
        </p:spPr>
        <p:txBody>
          <a:bodyPr/>
          <a:lstStyle/>
          <a:p>
            <a:endParaRPr lang="en-US" dirty="0"/>
          </a:p>
        </p:txBody>
      </p:sp>
      <p:sp>
        <p:nvSpPr>
          <p:cNvPr id="9" name="Slide Number Placeholder 8"/>
          <p:cNvSpPr>
            <a:spLocks noGrp="1"/>
          </p:cNvSpPr>
          <p:nvPr>
            <p:ph type="sldNum" sz="quarter" idx="12"/>
          </p:nvPr>
        </p:nvSpPr>
        <p:spPr>
          <a:xfrm>
            <a:off x="7852410" y="240030"/>
            <a:ext cx="685800" cy="240030"/>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43148285"/>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313135" y="0"/>
            <a:ext cx="9438086" cy="5139929"/>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600108" y="1274692"/>
            <a:ext cx="2755857" cy="2602816"/>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66474" y="1762444"/>
            <a:ext cx="2625897" cy="184233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45593445"/>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3504" y="240030"/>
            <a:ext cx="2743200" cy="240030"/>
          </a:xfrm>
        </p:spPr>
        <p:txBody>
          <a:bodyPr/>
          <a:lstStyle/>
          <a:p>
            <a:fld id="{B61BEF0D-F0BB-DE4B-95CE-6DB70DBA9567}" type="datetimeFigureOut">
              <a:rPr lang="en-US" smtClean="0"/>
              <a:pPr/>
              <a:t>5/27/2023</a:t>
            </a:fld>
            <a:endParaRPr lang="en-US" dirty="0"/>
          </a:p>
        </p:txBody>
      </p:sp>
      <p:sp>
        <p:nvSpPr>
          <p:cNvPr id="3" name="Footer Placeholder 2"/>
          <p:cNvSpPr>
            <a:spLocks noGrp="1"/>
          </p:cNvSpPr>
          <p:nvPr>
            <p:ph type="ftr" sz="quarter" idx="11"/>
          </p:nvPr>
        </p:nvSpPr>
        <p:spPr>
          <a:xfrm>
            <a:off x="603504" y="4670298"/>
            <a:ext cx="7941564" cy="240030"/>
          </a:xfrm>
        </p:spPr>
        <p:txBody>
          <a:bodyPr/>
          <a:lstStyle/>
          <a:p>
            <a:endParaRPr lang="en-US" dirty="0"/>
          </a:p>
        </p:txBody>
      </p:sp>
      <p:sp>
        <p:nvSpPr>
          <p:cNvPr id="4" name="Slide Number Placeholder 3"/>
          <p:cNvSpPr>
            <a:spLocks noGrp="1"/>
          </p:cNvSpPr>
          <p:nvPr>
            <p:ph type="sldNum" sz="quarter" idx="12"/>
          </p:nvPr>
        </p:nvSpPr>
        <p:spPr>
          <a:xfrm>
            <a:off x="7852410" y="240030"/>
            <a:ext cx="685800" cy="240030"/>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7050883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313135" y="0"/>
            <a:ext cx="9438086" cy="5139929"/>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600108" y="1274692"/>
            <a:ext cx="2755857" cy="2602816"/>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66474" y="1764019"/>
            <a:ext cx="2625898" cy="917474"/>
          </a:xfrm>
        </p:spPr>
        <p:txBody>
          <a:bodyPr bIns="0" anchor="b">
            <a:noAutofit/>
          </a:bodyPr>
          <a:lstStyle>
            <a:lvl1pPr algn="ctr">
              <a:defRPr sz="24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3832488" y="602107"/>
            <a:ext cx="4706276" cy="393745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66474" y="2685140"/>
            <a:ext cx="2625898" cy="915873"/>
          </a:xfrm>
        </p:spPr>
        <p:txBody>
          <a:bodyPr/>
          <a:lstStyle>
            <a:lvl1pPr marL="0" indent="0" algn="ctr">
              <a:buNone/>
              <a:defRPr sz="1200">
                <a:solidFill>
                  <a:srgbClr val="FFFE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5/27/2023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912213501"/>
      </p:ext>
    </p:extLst>
  </p:cSld>
  <p:clrMapOvr>
    <a:masterClrMapping/>
  </p:clrMapOvr>
  <p:hf sldNum="0"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247255" y="-44532"/>
            <a:ext cx="9386888" cy="5192849"/>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604002" y="1273749"/>
            <a:ext cx="4456155" cy="2602816"/>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5657632" y="0"/>
            <a:ext cx="3486368" cy="5143500"/>
          </a:xfrm>
          <a:solidFill>
            <a:schemeClr val="bg1">
              <a:lumMod val="65000"/>
              <a:lumOff val="3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2" name="Title 1"/>
          <p:cNvSpPr>
            <a:spLocks noGrp="1"/>
          </p:cNvSpPr>
          <p:nvPr>
            <p:ph type="title"/>
          </p:nvPr>
        </p:nvSpPr>
        <p:spPr>
          <a:xfrm>
            <a:off x="664082" y="1770191"/>
            <a:ext cx="4332485" cy="883524"/>
          </a:xfrm>
        </p:spPr>
        <p:txBody>
          <a:bodyPr bIns="0" anchor="b">
            <a:normAutofit/>
          </a:bodyPr>
          <a:lstStyle>
            <a:lvl1pPr>
              <a:defRPr sz="27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664082" y="2658759"/>
            <a:ext cx="4332485" cy="955649"/>
          </a:xfrm>
        </p:spPr>
        <p:txBody>
          <a:bodyPr>
            <a:normAutofit/>
          </a:bodyPr>
          <a:lstStyle>
            <a:lvl1pPr marL="0" indent="0" algn="ctr">
              <a:buNone/>
              <a:defRPr sz="1350">
                <a:solidFill>
                  <a:srgbClr val="FFFE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03504" y="240030"/>
            <a:ext cx="2743200" cy="240030"/>
          </a:xfrm>
        </p:spPr>
        <p:txBody>
          <a:bodyPr/>
          <a:lstStyle/>
          <a:p>
            <a:fld id="{B61BEF0D-F0BB-DE4B-95CE-6DB70DBA9567}" type="datetimeFigureOut">
              <a:rPr lang="en-US" smtClean="0"/>
              <a:pPr/>
              <a:t>5/27/2023</a:t>
            </a:fld>
            <a:endParaRPr lang="en-US" dirty="0"/>
          </a:p>
        </p:txBody>
      </p:sp>
      <p:sp>
        <p:nvSpPr>
          <p:cNvPr id="6" name="Footer Placeholder 5"/>
          <p:cNvSpPr>
            <a:spLocks noGrp="1"/>
          </p:cNvSpPr>
          <p:nvPr>
            <p:ph type="ftr" sz="quarter" idx="11"/>
          </p:nvPr>
        </p:nvSpPr>
        <p:spPr>
          <a:xfrm>
            <a:off x="603505" y="4670298"/>
            <a:ext cx="4456652" cy="240030"/>
          </a:xfrm>
        </p:spPr>
        <p:txBody>
          <a:bodyPr/>
          <a:lstStyle/>
          <a:p>
            <a:endParaRPr lang="en-US" dirty="0"/>
          </a:p>
        </p:txBody>
      </p:sp>
      <p:sp>
        <p:nvSpPr>
          <p:cNvPr id="7" name="Slide Number Placeholder 6"/>
          <p:cNvSpPr>
            <a:spLocks noGrp="1"/>
          </p:cNvSpPr>
          <p:nvPr>
            <p:ph type="sldNum" sz="quarter" idx="12"/>
          </p:nvPr>
        </p:nvSpPr>
        <p:spPr>
          <a:xfrm>
            <a:off x="4371283" y="240030"/>
            <a:ext cx="685800" cy="240030"/>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75869336"/>
      </p:ext>
    </p:extLst>
  </p:cSld>
  <p:clrMapOvr>
    <a:masterClrMapping/>
  </p:clrMapOvr>
  <p:hf sldNum="0"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313135" y="0"/>
            <a:ext cx="9438086" cy="5139929"/>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600108" y="1274692"/>
            <a:ext cx="2755857" cy="2602816"/>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66474" y="1762444"/>
            <a:ext cx="2625897" cy="184233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3832488" y="596039"/>
            <a:ext cx="4706276" cy="394281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682808852"/>
      </p:ext>
    </p:extLst>
  </p:cSld>
  <p:clrMapOvr>
    <a:masterClrMapping/>
  </p:clrMapOvr>
  <p:hf sldNum="0"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9438086" cy="5139929"/>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5789211" y="1274692"/>
            <a:ext cx="2755857" cy="2602816"/>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5855578" y="1762444"/>
            <a:ext cx="2625896" cy="184233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02060" y="598834"/>
            <a:ext cx="4701467" cy="39429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03504" y="240030"/>
            <a:ext cx="2743200" cy="240030"/>
          </a:xfrm>
        </p:spPr>
        <p:txBody>
          <a:bodyPr/>
          <a:lstStyle/>
          <a:p>
            <a:fld id="{B61BEF0D-F0BB-DE4B-95CE-6DB70DBA9567}" type="datetimeFigureOut">
              <a:rPr lang="en-US" smtClean="0"/>
              <a:pPr/>
              <a:t>5/27/2023</a:t>
            </a:fld>
            <a:endParaRPr lang="en-US" dirty="0"/>
          </a:p>
        </p:txBody>
      </p:sp>
      <p:sp>
        <p:nvSpPr>
          <p:cNvPr id="5" name="Footer Placeholder 4"/>
          <p:cNvSpPr>
            <a:spLocks noGrp="1"/>
          </p:cNvSpPr>
          <p:nvPr>
            <p:ph type="ftr" sz="quarter" idx="11"/>
          </p:nvPr>
        </p:nvSpPr>
        <p:spPr>
          <a:xfrm>
            <a:off x="603504" y="4670298"/>
            <a:ext cx="7941564" cy="240030"/>
          </a:xfrm>
        </p:spPr>
        <p:txBody>
          <a:bodyPr/>
          <a:lstStyle/>
          <a:p>
            <a:endParaRPr lang="en-US" dirty="0"/>
          </a:p>
        </p:txBody>
      </p:sp>
      <p:sp>
        <p:nvSpPr>
          <p:cNvPr id="6" name="Slide Number Placeholder 5"/>
          <p:cNvSpPr>
            <a:spLocks noGrp="1"/>
          </p:cNvSpPr>
          <p:nvPr>
            <p:ph type="sldNum" sz="quarter" idx="12"/>
          </p:nvPr>
        </p:nvSpPr>
        <p:spPr>
          <a:xfrm>
            <a:off x="7852410" y="240030"/>
            <a:ext cx="685800" cy="240030"/>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17265192"/>
      </p:ext>
    </p:extLst>
  </p:cSld>
  <p:clrMapOvr>
    <a:masterClrMapping/>
  </p:clrMapOvr>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705225" y="976075"/>
            <a:ext cx="4703400" cy="2654400"/>
          </a:xfrm>
          <a:prstGeom prst="rect">
            <a:avLst/>
          </a:prstGeom>
        </p:spPr>
        <p:txBody>
          <a:bodyPr spcFirstLastPara="1" wrap="square" lIns="91425" tIns="91425" rIns="91425" bIns="91425" anchor="b" anchorCtr="0">
            <a:noAutofit/>
          </a:bodyPr>
          <a:lstStyle>
            <a:lvl1pPr lvl="0" algn="r">
              <a:spcBef>
                <a:spcPts val="0"/>
              </a:spcBef>
              <a:spcAft>
                <a:spcPts val="0"/>
              </a:spcAft>
              <a:buClr>
                <a:schemeClr val="dk1"/>
              </a:buClr>
              <a:buSzPts val="5200"/>
              <a:buNone/>
              <a:defRPr sz="4000">
                <a:solidFill>
                  <a:schemeClr val="dk1"/>
                </a:solidFill>
                <a:latin typeface="Cantata One"/>
                <a:ea typeface="Cantata One"/>
                <a:cs typeface="Cantata One"/>
                <a:sym typeface="Cantata One"/>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3705225" y="3667325"/>
            <a:ext cx="4703400" cy="5001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txBox="1">
            <a:spLocks noGrp="1"/>
          </p:cNvSpPr>
          <p:nvPr>
            <p:ph type="subTitle" idx="2"/>
          </p:nvPr>
        </p:nvSpPr>
        <p:spPr>
          <a:xfrm>
            <a:off x="3173400" y="156450"/>
            <a:ext cx="2797200" cy="2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000"/>
              <a:buNone/>
              <a:defRPr sz="1200" b="1"/>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12" name="Google Shape;12;p2"/>
          <p:cNvSpPr txBox="1">
            <a:spLocks noGrp="1"/>
          </p:cNvSpPr>
          <p:nvPr>
            <p:ph type="subTitle" idx="3"/>
          </p:nvPr>
        </p:nvSpPr>
        <p:spPr>
          <a:xfrm rot="5400000" flipH="1">
            <a:off x="7685759" y="2452950"/>
            <a:ext cx="22242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000"/>
              <a:buNone/>
              <a:defRPr sz="1000" b="1"/>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Tree>
    <p:extLst>
      <p:ext uri="{BB962C8B-B14F-4D97-AF65-F5344CB8AC3E}">
        <p14:creationId xmlns:p14="http://schemas.microsoft.com/office/powerpoint/2010/main" val="182449796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159"/>
        <p:cNvGrpSpPr/>
        <p:nvPr/>
      </p:nvGrpSpPr>
      <p:grpSpPr>
        <a:xfrm>
          <a:off x="0" y="0"/>
          <a:ext cx="0" cy="0"/>
          <a:chOff x="0" y="0"/>
          <a:chExt cx="0" cy="0"/>
        </a:xfrm>
      </p:grpSpPr>
      <p:sp>
        <p:nvSpPr>
          <p:cNvPr id="161" name="Google Shape;161;p22"/>
          <p:cNvSpPr txBox="1">
            <a:spLocks noGrp="1"/>
          </p:cNvSpPr>
          <p:nvPr>
            <p:ph type="subTitle" idx="1"/>
          </p:nvPr>
        </p:nvSpPr>
        <p:spPr>
          <a:xfrm rot="5400000" flipH="1">
            <a:off x="7689005" y="2452950"/>
            <a:ext cx="22242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62" name="Google Shape;162;p22"/>
          <p:cNvSpPr txBox="1">
            <a:spLocks noGrp="1"/>
          </p:cNvSpPr>
          <p:nvPr>
            <p:ph type="subTitle" idx="2"/>
          </p:nvPr>
        </p:nvSpPr>
        <p:spPr>
          <a:xfrm rot="-5400000">
            <a:off x="-1057355" y="2452950"/>
            <a:ext cx="28005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63" name="Google Shape;163;p22"/>
          <p:cNvSpPr txBox="1">
            <a:spLocks noGrp="1"/>
          </p:cNvSpPr>
          <p:nvPr>
            <p:ph type="body" idx="3"/>
          </p:nvPr>
        </p:nvSpPr>
        <p:spPr>
          <a:xfrm>
            <a:off x="713225" y="1495375"/>
            <a:ext cx="7715400" cy="17430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64" name="Google Shape;164;p22"/>
          <p:cNvSpPr txBox="1">
            <a:spLocks noGrp="1"/>
          </p:cNvSpPr>
          <p:nvPr>
            <p:ph type="title"/>
          </p:nvPr>
        </p:nvSpPr>
        <p:spPr>
          <a:xfrm>
            <a:off x="713225" y="445025"/>
            <a:ext cx="7715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3200"/>
              <a:buNone/>
              <a:defRPr>
                <a:solidFill>
                  <a:schemeClr val="dk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3282062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79"/>
        <p:cNvGrpSpPr/>
        <p:nvPr/>
      </p:nvGrpSpPr>
      <p:grpSpPr>
        <a:xfrm>
          <a:off x="0" y="0"/>
          <a:ext cx="0" cy="0"/>
          <a:chOff x="0" y="0"/>
          <a:chExt cx="0" cy="0"/>
        </a:xfrm>
      </p:grpSpPr>
      <p:sp>
        <p:nvSpPr>
          <p:cNvPr id="80" name="Google Shape;80;p13"/>
          <p:cNvSpPr txBox="1">
            <a:spLocks noGrp="1"/>
          </p:cNvSpPr>
          <p:nvPr>
            <p:ph type="title"/>
          </p:nvPr>
        </p:nvSpPr>
        <p:spPr>
          <a:xfrm>
            <a:off x="3558150" y="1192800"/>
            <a:ext cx="2444100" cy="543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2000"/>
              <a:buNone/>
              <a:defRPr sz="2200">
                <a:solidFill>
                  <a:schemeClr val="dk1"/>
                </a:solidFill>
              </a:defRPr>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81" name="Google Shape;81;p13"/>
          <p:cNvSpPr txBox="1">
            <a:spLocks noGrp="1"/>
          </p:cNvSpPr>
          <p:nvPr>
            <p:ph type="title" idx="2" hasCustomPrompt="1"/>
          </p:nvPr>
        </p:nvSpPr>
        <p:spPr>
          <a:xfrm>
            <a:off x="3472400" y="706700"/>
            <a:ext cx="2444100" cy="593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000"/>
              <a:buNone/>
              <a:defRPr sz="55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2" name="Google Shape;82;p13"/>
          <p:cNvSpPr txBox="1">
            <a:spLocks noGrp="1"/>
          </p:cNvSpPr>
          <p:nvPr>
            <p:ph type="subTitle" idx="1"/>
          </p:nvPr>
        </p:nvSpPr>
        <p:spPr>
          <a:xfrm>
            <a:off x="3558159" y="1780352"/>
            <a:ext cx="2444100" cy="54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3" name="Google Shape;83;p13"/>
          <p:cNvSpPr txBox="1">
            <a:spLocks noGrp="1"/>
          </p:cNvSpPr>
          <p:nvPr>
            <p:ph type="title" idx="3"/>
          </p:nvPr>
        </p:nvSpPr>
        <p:spPr>
          <a:xfrm>
            <a:off x="6055775" y="1192800"/>
            <a:ext cx="2444100" cy="543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2000"/>
              <a:buNone/>
              <a:defRPr sz="2200">
                <a:solidFill>
                  <a:schemeClr val="dk1"/>
                </a:solidFill>
              </a:defRPr>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84" name="Google Shape;84;p13"/>
          <p:cNvSpPr txBox="1">
            <a:spLocks noGrp="1"/>
          </p:cNvSpPr>
          <p:nvPr>
            <p:ph type="title" idx="4" hasCustomPrompt="1"/>
          </p:nvPr>
        </p:nvSpPr>
        <p:spPr>
          <a:xfrm>
            <a:off x="5970050" y="706725"/>
            <a:ext cx="2438100" cy="593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000"/>
              <a:buNone/>
              <a:defRPr sz="55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5" name="Google Shape;85;p13"/>
          <p:cNvSpPr txBox="1">
            <a:spLocks noGrp="1"/>
          </p:cNvSpPr>
          <p:nvPr>
            <p:ph type="subTitle" idx="5"/>
          </p:nvPr>
        </p:nvSpPr>
        <p:spPr>
          <a:xfrm>
            <a:off x="6055778" y="1780352"/>
            <a:ext cx="2443800" cy="54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6" name="Google Shape;86;p13"/>
          <p:cNvSpPr txBox="1">
            <a:spLocks noGrp="1"/>
          </p:cNvSpPr>
          <p:nvPr>
            <p:ph type="title" idx="6"/>
          </p:nvPr>
        </p:nvSpPr>
        <p:spPr>
          <a:xfrm>
            <a:off x="3558150" y="3305638"/>
            <a:ext cx="2441100" cy="543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2000"/>
              <a:buNone/>
              <a:defRPr sz="2200">
                <a:solidFill>
                  <a:schemeClr val="dk1"/>
                </a:solidFill>
              </a:defRPr>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87" name="Google Shape;87;p13"/>
          <p:cNvSpPr txBox="1">
            <a:spLocks noGrp="1"/>
          </p:cNvSpPr>
          <p:nvPr>
            <p:ph type="title" idx="7" hasCustomPrompt="1"/>
          </p:nvPr>
        </p:nvSpPr>
        <p:spPr>
          <a:xfrm>
            <a:off x="3472400" y="2819550"/>
            <a:ext cx="2444100" cy="593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000"/>
              <a:buNone/>
              <a:defRPr sz="55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8" name="Google Shape;88;p13"/>
          <p:cNvSpPr txBox="1">
            <a:spLocks noGrp="1"/>
          </p:cNvSpPr>
          <p:nvPr>
            <p:ph type="subTitle" idx="8"/>
          </p:nvPr>
        </p:nvSpPr>
        <p:spPr>
          <a:xfrm>
            <a:off x="3558159" y="3893198"/>
            <a:ext cx="2444100" cy="54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9" name="Google Shape;89;p13"/>
          <p:cNvSpPr txBox="1">
            <a:spLocks noGrp="1"/>
          </p:cNvSpPr>
          <p:nvPr>
            <p:ph type="title" idx="9"/>
          </p:nvPr>
        </p:nvSpPr>
        <p:spPr>
          <a:xfrm>
            <a:off x="6055775" y="3305634"/>
            <a:ext cx="2443800" cy="543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2000"/>
              <a:buNone/>
              <a:defRPr sz="2200">
                <a:solidFill>
                  <a:schemeClr val="dk1"/>
                </a:solidFill>
              </a:defRPr>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90" name="Google Shape;90;p13"/>
          <p:cNvSpPr txBox="1">
            <a:spLocks noGrp="1"/>
          </p:cNvSpPr>
          <p:nvPr>
            <p:ph type="title" idx="13" hasCustomPrompt="1"/>
          </p:nvPr>
        </p:nvSpPr>
        <p:spPr>
          <a:xfrm>
            <a:off x="5970050" y="2819550"/>
            <a:ext cx="2441100" cy="593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000"/>
              <a:buNone/>
              <a:defRPr sz="55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1" name="Google Shape;91;p13"/>
          <p:cNvSpPr txBox="1">
            <a:spLocks noGrp="1"/>
          </p:cNvSpPr>
          <p:nvPr>
            <p:ph type="subTitle" idx="14"/>
          </p:nvPr>
        </p:nvSpPr>
        <p:spPr>
          <a:xfrm>
            <a:off x="6055778" y="3893198"/>
            <a:ext cx="2443800" cy="54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2" name="Google Shape;92;p13"/>
          <p:cNvSpPr txBox="1">
            <a:spLocks noGrp="1"/>
          </p:cNvSpPr>
          <p:nvPr>
            <p:ph type="title" idx="15"/>
          </p:nvPr>
        </p:nvSpPr>
        <p:spPr>
          <a:xfrm>
            <a:off x="603750" y="2056050"/>
            <a:ext cx="2796600" cy="1031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8904866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69"/>
        <p:cNvGrpSpPr/>
        <p:nvPr/>
      </p:nvGrpSpPr>
      <p:grpSpPr>
        <a:xfrm>
          <a:off x="0" y="0"/>
          <a:ext cx="0" cy="0"/>
          <a:chOff x="0" y="0"/>
          <a:chExt cx="0" cy="0"/>
        </a:xfrm>
      </p:grpSpPr>
      <p:sp>
        <p:nvSpPr>
          <p:cNvPr id="170" name="Google Shape;170;p23"/>
          <p:cNvSpPr txBox="1">
            <a:spLocks noGrp="1"/>
          </p:cNvSpPr>
          <p:nvPr>
            <p:ph type="title"/>
          </p:nvPr>
        </p:nvSpPr>
        <p:spPr>
          <a:xfrm>
            <a:off x="936750" y="2325975"/>
            <a:ext cx="2587800" cy="1005900"/>
          </a:xfrm>
          <a:prstGeom prst="rect">
            <a:avLst/>
          </a:prstGeom>
        </p:spPr>
        <p:txBody>
          <a:bodyPr spcFirstLastPara="1" wrap="square" lIns="91425" tIns="91425" rIns="91425" bIns="91425" anchor="ctr" anchorCtr="0">
            <a:noAutofit/>
          </a:bodyPr>
          <a:lstStyle>
            <a:lvl1pPr lvl="0" rtl="0">
              <a:spcBef>
                <a:spcPts val="0"/>
              </a:spcBef>
              <a:spcAft>
                <a:spcPts val="0"/>
              </a:spcAft>
              <a:buSzPts val="3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71" name="Google Shape;171;p23"/>
          <p:cNvSpPr txBox="1">
            <a:spLocks noGrp="1"/>
          </p:cNvSpPr>
          <p:nvPr>
            <p:ph type="subTitle" idx="1"/>
          </p:nvPr>
        </p:nvSpPr>
        <p:spPr>
          <a:xfrm>
            <a:off x="6376625" y="1277425"/>
            <a:ext cx="2052000" cy="1005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72" name="Google Shape;172;p23"/>
          <p:cNvSpPr txBox="1">
            <a:spLocks noGrp="1"/>
          </p:cNvSpPr>
          <p:nvPr>
            <p:ph type="subTitle" idx="2"/>
          </p:nvPr>
        </p:nvSpPr>
        <p:spPr>
          <a:xfrm>
            <a:off x="6376625" y="3334875"/>
            <a:ext cx="2052000" cy="1005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73" name="Google Shape;173;p23"/>
          <p:cNvSpPr txBox="1">
            <a:spLocks noGrp="1"/>
          </p:cNvSpPr>
          <p:nvPr>
            <p:ph type="subTitle" idx="3"/>
          </p:nvPr>
        </p:nvSpPr>
        <p:spPr>
          <a:xfrm>
            <a:off x="6376632" y="2862446"/>
            <a:ext cx="2049000" cy="484500"/>
          </a:xfrm>
          <a:prstGeom prst="rect">
            <a:avLst/>
          </a:prstGeom>
          <a:noFill/>
        </p:spPr>
        <p:txBody>
          <a:bodyPr spcFirstLastPara="1" wrap="square" lIns="91425" tIns="91425" rIns="91425" bIns="91425" anchor="ctr" anchorCtr="0">
            <a:noAutofit/>
          </a:bodyPr>
          <a:lstStyle>
            <a:lvl1pPr lvl="0" rtl="0">
              <a:lnSpc>
                <a:spcPct val="100000"/>
              </a:lnSpc>
              <a:spcBef>
                <a:spcPts val="0"/>
              </a:spcBef>
              <a:spcAft>
                <a:spcPts val="0"/>
              </a:spcAft>
              <a:buSzPts val="2200"/>
              <a:buFont typeface="Cantata One"/>
              <a:buNone/>
              <a:defRPr sz="2200">
                <a:latin typeface="Cantata One"/>
                <a:ea typeface="Cantata One"/>
                <a:cs typeface="Cantata One"/>
                <a:sym typeface="Cantata One"/>
              </a:defRPr>
            </a:lvl1pPr>
            <a:lvl2pPr lvl="1" algn="ctr" rtl="0">
              <a:spcBef>
                <a:spcPts val="0"/>
              </a:spcBef>
              <a:spcAft>
                <a:spcPts val="0"/>
              </a:spcAft>
              <a:buSzPts val="2200"/>
              <a:buFont typeface="Cantata One"/>
              <a:buNone/>
              <a:defRPr sz="2200">
                <a:latin typeface="Cantata One"/>
                <a:ea typeface="Cantata One"/>
                <a:cs typeface="Cantata One"/>
                <a:sym typeface="Cantata One"/>
              </a:defRPr>
            </a:lvl2pPr>
            <a:lvl3pPr lvl="2" algn="ctr" rtl="0">
              <a:spcBef>
                <a:spcPts val="0"/>
              </a:spcBef>
              <a:spcAft>
                <a:spcPts val="0"/>
              </a:spcAft>
              <a:buSzPts val="2200"/>
              <a:buFont typeface="Cantata One"/>
              <a:buNone/>
              <a:defRPr sz="2200">
                <a:latin typeface="Cantata One"/>
                <a:ea typeface="Cantata One"/>
                <a:cs typeface="Cantata One"/>
                <a:sym typeface="Cantata One"/>
              </a:defRPr>
            </a:lvl3pPr>
            <a:lvl4pPr lvl="3" algn="ctr" rtl="0">
              <a:spcBef>
                <a:spcPts val="0"/>
              </a:spcBef>
              <a:spcAft>
                <a:spcPts val="0"/>
              </a:spcAft>
              <a:buSzPts val="2200"/>
              <a:buFont typeface="Cantata One"/>
              <a:buNone/>
              <a:defRPr sz="2200">
                <a:latin typeface="Cantata One"/>
                <a:ea typeface="Cantata One"/>
                <a:cs typeface="Cantata One"/>
                <a:sym typeface="Cantata One"/>
              </a:defRPr>
            </a:lvl4pPr>
            <a:lvl5pPr lvl="4" algn="ctr" rtl="0">
              <a:spcBef>
                <a:spcPts val="0"/>
              </a:spcBef>
              <a:spcAft>
                <a:spcPts val="0"/>
              </a:spcAft>
              <a:buSzPts val="2200"/>
              <a:buFont typeface="Cantata One"/>
              <a:buNone/>
              <a:defRPr sz="2200">
                <a:latin typeface="Cantata One"/>
                <a:ea typeface="Cantata One"/>
                <a:cs typeface="Cantata One"/>
                <a:sym typeface="Cantata One"/>
              </a:defRPr>
            </a:lvl5pPr>
            <a:lvl6pPr lvl="5" algn="ctr" rtl="0">
              <a:spcBef>
                <a:spcPts val="0"/>
              </a:spcBef>
              <a:spcAft>
                <a:spcPts val="0"/>
              </a:spcAft>
              <a:buSzPts val="2200"/>
              <a:buFont typeface="Cantata One"/>
              <a:buNone/>
              <a:defRPr sz="2200">
                <a:latin typeface="Cantata One"/>
                <a:ea typeface="Cantata One"/>
                <a:cs typeface="Cantata One"/>
                <a:sym typeface="Cantata One"/>
              </a:defRPr>
            </a:lvl6pPr>
            <a:lvl7pPr lvl="6" algn="ctr" rtl="0">
              <a:spcBef>
                <a:spcPts val="0"/>
              </a:spcBef>
              <a:spcAft>
                <a:spcPts val="0"/>
              </a:spcAft>
              <a:buSzPts val="2200"/>
              <a:buFont typeface="Cantata One"/>
              <a:buNone/>
              <a:defRPr sz="2200">
                <a:latin typeface="Cantata One"/>
                <a:ea typeface="Cantata One"/>
                <a:cs typeface="Cantata One"/>
                <a:sym typeface="Cantata One"/>
              </a:defRPr>
            </a:lvl7pPr>
            <a:lvl8pPr lvl="7" algn="ctr" rtl="0">
              <a:spcBef>
                <a:spcPts val="0"/>
              </a:spcBef>
              <a:spcAft>
                <a:spcPts val="0"/>
              </a:spcAft>
              <a:buSzPts val="2200"/>
              <a:buFont typeface="Cantata One"/>
              <a:buNone/>
              <a:defRPr sz="2200">
                <a:latin typeface="Cantata One"/>
                <a:ea typeface="Cantata One"/>
                <a:cs typeface="Cantata One"/>
                <a:sym typeface="Cantata One"/>
              </a:defRPr>
            </a:lvl8pPr>
            <a:lvl9pPr lvl="8" algn="ctr" rtl="0">
              <a:spcBef>
                <a:spcPts val="0"/>
              </a:spcBef>
              <a:spcAft>
                <a:spcPts val="0"/>
              </a:spcAft>
              <a:buSzPts val="2200"/>
              <a:buFont typeface="Cantata One"/>
              <a:buNone/>
              <a:defRPr sz="2200">
                <a:latin typeface="Cantata One"/>
                <a:ea typeface="Cantata One"/>
                <a:cs typeface="Cantata One"/>
                <a:sym typeface="Cantata One"/>
              </a:defRPr>
            </a:lvl9pPr>
          </a:lstStyle>
          <a:p>
            <a:endParaRPr/>
          </a:p>
        </p:txBody>
      </p:sp>
      <p:sp>
        <p:nvSpPr>
          <p:cNvPr id="174" name="Google Shape;174;p23"/>
          <p:cNvSpPr txBox="1">
            <a:spLocks noGrp="1"/>
          </p:cNvSpPr>
          <p:nvPr>
            <p:ph type="subTitle" idx="4"/>
          </p:nvPr>
        </p:nvSpPr>
        <p:spPr>
          <a:xfrm>
            <a:off x="6376625" y="803850"/>
            <a:ext cx="2052000" cy="484500"/>
          </a:xfrm>
          <a:prstGeom prst="rect">
            <a:avLst/>
          </a:prstGeom>
          <a:noFill/>
        </p:spPr>
        <p:txBody>
          <a:bodyPr spcFirstLastPara="1" wrap="square" lIns="91425" tIns="91425" rIns="91425" bIns="91425" anchor="ctr" anchorCtr="0">
            <a:noAutofit/>
          </a:bodyPr>
          <a:lstStyle>
            <a:lvl1pPr lvl="0" rtl="0">
              <a:lnSpc>
                <a:spcPct val="100000"/>
              </a:lnSpc>
              <a:spcBef>
                <a:spcPts val="0"/>
              </a:spcBef>
              <a:spcAft>
                <a:spcPts val="0"/>
              </a:spcAft>
              <a:buSzPts val="2200"/>
              <a:buFont typeface="Cantata One"/>
              <a:buNone/>
              <a:defRPr sz="2200">
                <a:latin typeface="Cantata One"/>
                <a:ea typeface="Cantata One"/>
                <a:cs typeface="Cantata One"/>
                <a:sym typeface="Cantata One"/>
              </a:defRPr>
            </a:lvl1pPr>
            <a:lvl2pPr lvl="1" algn="ctr" rtl="0">
              <a:spcBef>
                <a:spcPts val="0"/>
              </a:spcBef>
              <a:spcAft>
                <a:spcPts val="0"/>
              </a:spcAft>
              <a:buSzPts val="2200"/>
              <a:buFont typeface="Cantata One"/>
              <a:buNone/>
              <a:defRPr sz="2200">
                <a:latin typeface="Cantata One"/>
                <a:ea typeface="Cantata One"/>
                <a:cs typeface="Cantata One"/>
                <a:sym typeface="Cantata One"/>
              </a:defRPr>
            </a:lvl2pPr>
            <a:lvl3pPr lvl="2" algn="ctr" rtl="0">
              <a:spcBef>
                <a:spcPts val="0"/>
              </a:spcBef>
              <a:spcAft>
                <a:spcPts val="0"/>
              </a:spcAft>
              <a:buSzPts val="2200"/>
              <a:buFont typeface="Cantata One"/>
              <a:buNone/>
              <a:defRPr sz="2200">
                <a:latin typeface="Cantata One"/>
                <a:ea typeface="Cantata One"/>
                <a:cs typeface="Cantata One"/>
                <a:sym typeface="Cantata One"/>
              </a:defRPr>
            </a:lvl3pPr>
            <a:lvl4pPr lvl="3" algn="ctr" rtl="0">
              <a:spcBef>
                <a:spcPts val="0"/>
              </a:spcBef>
              <a:spcAft>
                <a:spcPts val="0"/>
              </a:spcAft>
              <a:buSzPts val="2200"/>
              <a:buFont typeface="Cantata One"/>
              <a:buNone/>
              <a:defRPr sz="2200">
                <a:latin typeface="Cantata One"/>
                <a:ea typeface="Cantata One"/>
                <a:cs typeface="Cantata One"/>
                <a:sym typeface="Cantata One"/>
              </a:defRPr>
            </a:lvl4pPr>
            <a:lvl5pPr lvl="4" algn="ctr" rtl="0">
              <a:spcBef>
                <a:spcPts val="0"/>
              </a:spcBef>
              <a:spcAft>
                <a:spcPts val="0"/>
              </a:spcAft>
              <a:buSzPts val="2200"/>
              <a:buFont typeface="Cantata One"/>
              <a:buNone/>
              <a:defRPr sz="2200">
                <a:latin typeface="Cantata One"/>
                <a:ea typeface="Cantata One"/>
                <a:cs typeface="Cantata One"/>
                <a:sym typeface="Cantata One"/>
              </a:defRPr>
            </a:lvl5pPr>
            <a:lvl6pPr lvl="5" algn="ctr" rtl="0">
              <a:spcBef>
                <a:spcPts val="0"/>
              </a:spcBef>
              <a:spcAft>
                <a:spcPts val="0"/>
              </a:spcAft>
              <a:buSzPts val="2200"/>
              <a:buFont typeface="Cantata One"/>
              <a:buNone/>
              <a:defRPr sz="2200">
                <a:latin typeface="Cantata One"/>
                <a:ea typeface="Cantata One"/>
                <a:cs typeface="Cantata One"/>
                <a:sym typeface="Cantata One"/>
              </a:defRPr>
            </a:lvl6pPr>
            <a:lvl7pPr lvl="6" algn="ctr" rtl="0">
              <a:spcBef>
                <a:spcPts val="0"/>
              </a:spcBef>
              <a:spcAft>
                <a:spcPts val="0"/>
              </a:spcAft>
              <a:buSzPts val="2200"/>
              <a:buFont typeface="Cantata One"/>
              <a:buNone/>
              <a:defRPr sz="2200">
                <a:latin typeface="Cantata One"/>
                <a:ea typeface="Cantata One"/>
                <a:cs typeface="Cantata One"/>
                <a:sym typeface="Cantata One"/>
              </a:defRPr>
            </a:lvl7pPr>
            <a:lvl8pPr lvl="7" algn="ctr" rtl="0">
              <a:spcBef>
                <a:spcPts val="0"/>
              </a:spcBef>
              <a:spcAft>
                <a:spcPts val="0"/>
              </a:spcAft>
              <a:buSzPts val="2200"/>
              <a:buFont typeface="Cantata One"/>
              <a:buNone/>
              <a:defRPr sz="2200">
                <a:latin typeface="Cantata One"/>
                <a:ea typeface="Cantata One"/>
                <a:cs typeface="Cantata One"/>
                <a:sym typeface="Cantata One"/>
              </a:defRPr>
            </a:lvl8pPr>
            <a:lvl9pPr lvl="8" algn="ctr" rtl="0">
              <a:spcBef>
                <a:spcPts val="0"/>
              </a:spcBef>
              <a:spcAft>
                <a:spcPts val="0"/>
              </a:spcAft>
              <a:buSzPts val="2200"/>
              <a:buFont typeface="Cantata One"/>
              <a:buNone/>
              <a:defRPr sz="2200">
                <a:latin typeface="Cantata One"/>
                <a:ea typeface="Cantata One"/>
                <a:cs typeface="Cantata One"/>
                <a:sym typeface="Cantata One"/>
              </a:defRPr>
            </a:lvl9pPr>
          </a:lstStyle>
          <a:p>
            <a:endParaRPr/>
          </a:p>
        </p:txBody>
      </p:sp>
    </p:spTree>
    <p:extLst>
      <p:ext uri="{BB962C8B-B14F-4D97-AF65-F5344CB8AC3E}">
        <p14:creationId xmlns:p14="http://schemas.microsoft.com/office/powerpoint/2010/main" val="77779633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9"/>
        <p:cNvGrpSpPr/>
        <p:nvPr/>
      </p:nvGrpSpPr>
      <p:grpSpPr>
        <a:xfrm>
          <a:off x="0" y="0"/>
          <a:ext cx="0" cy="0"/>
          <a:chOff x="0" y="0"/>
          <a:chExt cx="0" cy="0"/>
        </a:xfrm>
      </p:grpSpPr>
      <p:sp>
        <p:nvSpPr>
          <p:cNvPr id="21" name="Google Shape;21;p4"/>
          <p:cNvSpPr txBox="1">
            <a:spLocks noGrp="1"/>
          </p:cNvSpPr>
          <p:nvPr>
            <p:ph type="body" idx="1"/>
          </p:nvPr>
        </p:nvSpPr>
        <p:spPr>
          <a:xfrm>
            <a:off x="713225" y="1228675"/>
            <a:ext cx="7715400" cy="3296700"/>
          </a:xfrm>
          <a:prstGeom prst="rect">
            <a:avLst/>
          </a:prstGeom>
        </p:spPr>
        <p:txBody>
          <a:bodyPr spcFirstLastPara="1" wrap="square" lIns="91425" tIns="91425" rIns="91425" bIns="91425" anchor="t" anchorCtr="0">
            <a:noAutofit/>
          </a:bodyPr>
          <a:lstStyle>
            <a:lvl1pPr marL="457200" lvl="0" indent="-317500">
              <a:lnSpc>
                <a:spcPct val="100000"/>
              </a:lnSpc>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title"/>
          </p:nvPr>
        </p:nvSpPr>
        <p:spPr>
          <a:xfrm>
            <a:off x="713225" y="445025"/>
            <a:ext cx="7715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3200"/>
              <a:buNone/>
              <a:defRPr>
                <a:solidFill>
                  <a:schemeClr val="dk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3" name="Google Shape;23;p4"/>
          <p:cNvSpPr txBox="1">
            <a:spLocks noGrp="1"/>
          </p:cNvSpPr>
          <p:nvPr>
            <p:ph type="subTitle" idx="2"/>
          </p:nvPr>
        </p:nvSpPr>
        <p:spPr>
          <a:xfrm rot="5400000" flipH="1">
            <a:off x="7689005" y="2452950"/>
            <a:ext cx="22242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24" name="Google Shape;24;p4"/>
          <p:cNvSpPr txBox="1">
            <a:spLocks noGrp="1"/>
          </p:cNvSpPr>
          <p:nvPr>
            <p:ph type="subTitle" idx="3"/>
          </p:nvPr>
        </p:nvSpPr>
        <p:spPr>
          <a:xfrm rot="-5400000">
            <a:off x="-1057355" y="2452950"/>
            <a:ext cx="28005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Tree>
    <p:extLst>
      <p:ext uri="{BB962C8B-B14F-4D97-AF65-F5344CB8AC3E}">
        <p14:creationId xmlns:p14="http://schemas.microsoft.com/office/powerpoint/2010/main" val="82468857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142"/>
        <p:cNvGrpSpPr/>
        <p:nvPr/>
      </p:nvGrpSpPr>
      <p:grpSpPr>
        <a:xfrm>
          <a:off x="0" y="0"/>
          <a:ext cx="0" cy="0"/>
          <a:chOff x="0" y="0"/>
          <a:chExt cx="0" cy="0"/>
        </a:xfrm>
      </p:grpSpPr>
      <p:sp>
        <p:nvSpPr>
          <p:cNvPr id="148" name="Google Shape;148;p20"/>
          <p:cNvSpPr txBox="1">
            <a:spLocks noGrp="1"/>
          </p:cNvSpPr>
          <p:nvPr>
            <p:ph type="subTitle" idx="1"/>
          </p:nvPr>
        </p:nvSpPr>
        <p:spPr>
          <a:xfrm>
            <a:off x="3173400" y="156450"/>
            <a:ext cx="2797200" cy="2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2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49" name="Google Shape;149;p20"/>
          <p:cNvSpPr txBox="1">
            <a:spLocks noGrp="1"/>
          </p:cNvSpPr>
          <p:nvPr>
            <p:ph type="subTitle" idx="2"/>
          </p:nvPr>
        </p:nvSpPr>
        <p:spPr>
          <a:xfrm rot="5400000" flipH="1">
            <a:off x="7689005" y="2452950"/>
            <a:ext cx="22242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50" name="Google Shape;150;p20"/>
          <p:cNvSpPr txBox="1">
            <a:spLocks noGrp="1"/>
          </p:cNvSpPr>
          <p:nvPr>
            <p:ph type="subTitle" idx="3"/>
          </p:nvPr>
        </p:nvSpPr>
        <p:spPr>
          <a:xfrm rot="-5400000">
            <a:off x="-1057355" y="2452950"/>
            <a:ext cx="28005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51" name="Google Shape;151;p20"/>
          <p:cNvSpPr txBox="1">
            <a:spLocks noGrp="1"/>
          </p:cNvSpPr>
          <p:nvPr>
            <p:ph type="subTitle" idx="4"/>
          </p:nvPr>
        </p:nvSpPr>
        <p:spPr>
          <a:xfrm flipH="1">
            <a:off x="814399" y="2435050"/>
            <a:ext cx="3114600" cy="16083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900"/>
              <a:buNone/>
              <a:defRPr/>
            </a:lvl1pPr>
            <a:lvl2pPr lvl="1" algn="ctr" rtl="0">
              <a:lnSpc>
                <a:spcPct val="100000"/>
              </a:lnSpc>
              <a:spcBef>
                <a:spcPts val="0"/>
              </a:spcBef>
              <a:spcAft>
                <a:spcPts val="0"/>
              </a:spcAft>
              <a:buSzPts val="1900"/>
              <a:buNone/>
              <a:defRPr sz="1900"/>
            </a:lvl2pPr>
            <a:lvl3pPr lvl="2" algn="ctr" rtl="0">
              <a:lnSpc>
                <a:spcPct val="100000"/>
              </a:lnSpc>
              <a:spcBef>
                <a:spcPts val="0"/>
              </a:spcBef>
              <a:spcAft>
                <a:spcPts val="0"/>
              </a:spcAft>
              <a:buSzPts val="1900"/>
              <a:buNone/>
              <a:defRPr sz="1900"/>
            </a:lvl3pPr>
            <a:lvl4pPr lvl="3" algn="ctr" rtl="0">
              <a:lnSpc>
                <a:spcPct val="100000"/>
              </a:lnSpc>
              <a:spcBef>
                <a:spcPts val="0"/>
              </a:spcBef>
              <a:spcAft>
                <a:spcPts val="0"/>
              </a:spcAft>
              <a:buSzPts val="1900"/>
              <a:buNone/>
              <a:defRPr sz="1900"/>
            </a:lvl4pPr>
            <a:lvl5pPr lvl="4" algn="ctr" rtl="0">
              <a:lnSpc>
                <a:spcPct val="100000"/>
              </a:lnSpc>
              <a:spcBef>
                <a:spcPts val="0"/>
              </a:spcBef>
              <a:spcAft>
                <a:spcPts val="0"/>
              </a:spcAft>
              <a:buSzPts val="1900"/>
              <a:buNone/>
              <a:defRPr sz="1900"/>
            </a:lvl5pPr>
            <a:lvl6pPr lvl="5" algn="ctr" rtl="0">
              <a:lnSpc>
                <a:spcPct val="100000"/>
              </a:lnSpc>
              <a:spcBef>
                <a:spcPts val="0"/>
              </a:spcBef>
              <a:spcAft>
                <a:spcPts val="0"/>
              </a:spcAft>
              <a:buSzPts val="1900"/>
              <a:buNone/>
              <a:defRPr sz="1900"/>
            </a:lvl6pPr>
            <a:lvl7pPr lvl="6" algn="ctr" rtl="0">
              <a:lnSpc>
                <a:spcPct val="100000"/>
              </a:lnSpc>
              <a:spcBef>
                <a:spcPts val="0"/>
              </a:spcBef>
              <a:spcAft>
                <a:spcPts val="0"/>
              </a:spcAft>
              <a:buSzPts val="1900"/>
              <a:buNone/>
              <a:defRPr sz="1900"/>
            </a:lvl7pPr>
            <a:lvl8pPr lvl="7" algn="ctr" rtl="0">
              <a:lnSpc>
                <a:spcPct val="100000"/>
              </a:lnSpc>
              <a:spcBef>
                <a:spcPts val="0"/>
              </a:spcBef>
              <a:spcAft>
                <a:spcPts val="0"/>
              </a:spcAft>
              <a:buSzPts val="1900"/>
              <a:buNone/>
              <a:defRPr sz="1900"/>
            </a:lvl8pPr>
            <a:lvl9pPr lvl="8" algn="ctr" rtl="0">
              <a:lnSpc>
                <a:spcPct val="100000"/>
              </a:lnSpc>
              <a:spcBef>
                <a:spcPts val="0"/>
              </a:spcBef>
              <a:spcAft>
                <a:spcPts val="0"/>
              </a:spcAft>
              <a:buSzPts val="1900"/>
              <a:buNone/>
              <a:defRPr sz="1900"/>
            </a:lvl9pPr>
          </a:lstStyle>
          <a:p>
            <a:endParaRPr/>
          </a:p>
        </p:txBody>
      </p:sp>
      <p:sp>
        <p:nvSpPr>
          <p:cNvPr id="152" name="Google Shape;152;p20"/>
          <p:cNvSpPr txBox="1">
            <a:spLocks noGrp="1"/>
          </p:cNvSpPr>
          <p:nvPr>
            <p:ph type="title"/>
          </p:nvPr>
        </p:nvSpPr>
        <p:spPr>
          <a:xfrm flipH="1">
            <a:off x="4581713" y="2000388"/>
            <a:ext cx="3366900" cy="1793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482454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image" Target="../media/image1.pn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19" Type="http://schemas.openxmlformats.org/officeDocument/2006/relationships/theme" Target="../theme/theme2.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theme" Target="../theme/theme3.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457200"/>
            <a:ext cx="6447501" cy="9906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1620442"/>
            <a:ext cx="6447501" cy="29105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4531022"/>
            <a:ext cx="683954"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B61BEF0D-F0BB-DE4B-95CE-6DB70DBA9567}" type="datetimeFigureOut">
              <a:rPr lang="en-US" dirty="0"/>
              <a:pPr/>
              <a:t>5/27/2023</a:t>
            </a:fld>
            <a:endParaRPr lang="en-US" dirty="0"/>
          </a:p>
        </p:txBody>
      </p:sp>
      <p:sp>
        <p:nvSpPr>
          <p:cNvPr id="5" name="Footer Placeholder 4"/>
          <p:cNvSpPr>
            <a:spLocks noGrp="1"/>
          </p:cNvSpPr>
          <p:nvPr>
            <p:ph type="ftr" sz="quarter" idx="3"/>
          </p:nvPr>
        </p:nvSpPr>
        <p:spPr>
          <a:xfrm>
            <a:off x="508001" y="4531022"/>
            <a:ext cx="4723209" cy="273844"/>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2998" y="4531022"/>
            <a:ext cx="512504" cy="273844"/>
          </a:xfrm>
          <a:prstGeom prst="rect">
            <a:avLst/>
          </a:prstGeom>
        </p:spPr>
        <p:txBody>
          <a:bodyPr vert="horz" lIns="91440" tIns="45720" rIns="91440" bIns="45720" rtlCol="0" anchor="ctr"/>
          <a:lstStyle>
            <a:lvl1pPr algn="r">
              <a:defRPr sz="675">
                <a:solidFill>
                  <a:schemeClr val="accent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77448015"/>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2" r:id="rId18"/>
    <p:sldLayoutId id="2147483703" r:id="rId19"/>
    <p:sldLayoutId id="2147483706" r:id="rId20"/>
    <p:sldLayoutId id="2147483707" r:id="rId21"/>
    <p:sldLayoutId id="2147483769" r:id="rId22"/>
    <p:sldLayoutId id="2147483857" r:id="rId23"/>
    <p:sldLayoutId id="2147483858" r:id="rId24"/>
    <p:sldLayoutId id="2147483859" r:id="rId25"/>
  </p:sldLayoutIdLst>
  <p:hf sldNum="0" hdr="0" ftr="0" dt="0"/>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mt="70000"/>
            <a:extLst>
              <a:ext uri="{28A0092B-C50C-407E-A947-70E740481C1C}">
                <a14:useLocalDpi xmlns:a14="http://schemas.microsoft.com/office/drawing/2010/main" val="0"/>
              </a:ext>
            </a:extLst>
          </a:blip>
          <a:srcRect/>
          <a:stretch>
            <a:fillRect/>
          </a:stretch>
        </p:blipFill>
        <p:spPr bwMode="auto">
          <a:xfrm>
            <a:off x="1" y="0"/>
            <a:ext cx="9144002" cy="51435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85332" y="463888"/>
            <a:ext cx="7773338" cy="119713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31" y="1775320"/>
            <a:ext cx="7773339" cy="25680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3" y="4412457"/>
            <a:ext cx="2057400" cy="273844"/>
          </a:xfrm>
          <a:prstGeom prst="rect">
            <a:avLst/>
          </a:prstGeom>
        </p:spPr>
        <p:txBody>
          <a:bodyPr vert="horz" lIns="91440" tIns="45720" rIns="91440" bIns="45720" rtlCol="0" anchor="ctr"/>
          <a:lstStyle>
            <a:lvl1pPr algn="r">
              <a:defRPr sz="750">
                <a:solidFill>
                  <a:schemeClr val="tx1"/>
                </a:solidFill>
              </a:defRPr>
            </a:lvl1pPr>
          </a:lstStyle>
          <a:p>
            <a:fld id="{B61BEF0D-F0BB-DE4B-95CE-6DB70DBA9567}" type="datetimeFigureOut">
              <a:rPr lang="en-US" smtClean="0"/>
              <a:pPr/>
              <a:t>5/27/2023</a:t>
            </a:fld>
            <a:endParaRPr lang="en-US" dirty="0"/>
          </a:p>
        </p:txBody>
      </p:sp>
      <p:sp>
        <p:nvSpPr>
          <p:cNvPr id="5" name="Footer Placeholder 4"/>
          <p:cNvSpPr>
            <a:spLocks noGrp="1"/>
          </p:cNvSpPr>
          <p:nvPr>
            <p:ph type="ftr" sz="quarter" idx="3"/>
          </p:nvPr>
        </p:nvSpPr>
        <p:spPr>
          <a:xfrm>
            <a:off x="685331" y="4412457"/>
            <a:ext cx="5004665" cy="273844"/>
          </a:xfrm>
          <a:prstGeom prst="rect">
            <a:avLst/>
          </a:prstGeom>
        </p:spPr>
        <p:txBody>
          <a:bodyPr vert="horz" lIns="91440" tIns="45720" rIns="91440" bIns="45720" rtlCol="0" anchor="ctr"/>
          <a:lstStyle>
            <a:lvl1pPr algn="l">
              <a:defRPr sz="750">
                <a:solidFill>
                  <a:schemeClr val="tx1"/>
                </a:solidFill>
              </a:defRPr>
            </a:lvl1pPr>
          </a:lstStyle>
          <a:p>
            <a:endParaRPr lang="en-US" dirty="0"/>
          </a:p>
        </p:txBody>
      </p:sp>
      <p:sp>
        <p:nvSpPr>
          <p:cNvPr id="6" name="Slide Number Placeholder 5"/>
          <p:cNvSpPr>
            <a:spLocks noGrp="1"/>
          </p:cNvSpPr>
          <p:nvPr>
            <p:ph type="sldNum" sz="quarter" idx="4"/>
          </p:nvPr>
        </p:nvSpPr>
        <p:spPr>
          <a:xfrm>
            <a:off x="7885509" y="4412457"/>
            <a:ext cx="573161" cy="273844"/>
          </a:xfrm>
          <a:prstGeom prst="rect">
            <a:avLst/>
          </a:prstGeom>
        </p:spPr>
        <p:txBody>
          <a:bodyPr vert="horz" lIns="91440" tIns="45720" rIns="91440" bIns="45720" rtlCol="0" anchor="ctr"/>
          <a:lstStyle>
            <a:lvl1pPr algn="r">
              <a:defRPr sz="750">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42216671"/>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 id="2147483768" r:id="rId18"/>
  </p:sldLayoutIdLst>
  <p:hf sldNum="0" hdr="0" ftr="0" dt="0"/>
  <p:txStyles>
    <p:titleStyle>
      <a:lvl1pPr algn="ctr" defTabSz="685800" rtl="0" eaLnBrk="1" latinLnBrk="0" hangingPunct="1">
        <a:lnSpc>
          <a:spcPct val="90000"/>
        </a:lnSpc>
        <a:spcBef>
          <a:spcPct val="0"/>
        </a:spcBef>
        <a:buNone/>
        <a:defRPr sz="2700" kern="1200" cap="all" baseline="0">
          <a:solidFill>
            <a:schemeClr val="tx1"/>
          </a:solidFill>
          <a:effectLst/>
          <a:latin typeface="+mj-lt"/>
          <a:ea typeface="+mj-ea"/>
          <a:cs typeface="+mj-cs"/>
        </a:defRPr>
      </a:lvl1pPr>
    </p:titleStyle>
    <p:bodyStyle>
      <a:lvl1pPr marL="171450" indent="-171450" algn="l" defTabSz="685800" rtl="0" eaLnBrk="1" latinLnBrk="0" hangingPunct="1">
        <a:lnSpc>
          <a:spcPct val="120000"/>
        </a:lnSpc>
        <a:spcBef>
          <a:spcPts val="750"/>
        </a:spcBef>
        <a:buClr>
          <a:schemeClr val="tx1"/>
        </a:buClr>
        <a:buFont typeface="Arial" panose="020B0604020202020204" pitchFamily="34" charset="0"/>
        <a:buChar char="•"/>
        <a:defRPr sz="1500" kern="1200" cap="all" baseline="0">
          <a:solidFill>
            <a:schemeClr val="tx1"/>
          </a:solidFill>
          <a:effectLst/>
          <a:latin typeface="+mn-lt"/>
          <a:ea typeface="+mn-ea"/>
          <a:cs typeface="+mn-cs"/>
        </a:defRPr>
      </a:lvl1pPr>
      <a:lvl2pPr marL="514350" indent="-171450" algn="l" defTabSz="685800" rtl="0" eaLnBrk="1" latinLnBrk="0" hangingPunct="1">
        <a:lnSpc>
          <a:spcPct val="120000"/>
        </a:lnSpc>
        <a:spcBef>
          <a:spcPts val="375"/>
        </a:spcBef>
        <a:buClr>
          <a:schemeClr val="tx1"/>
        </a:buClr>
        <a:buFont typeface="Arial" panose="020B0604020202020204" pitchFamily="34" charset="0"/>
        <a:buChar char="•"/>
        <a:defRPr sz="1350" kern="1200" cap="all" baseline="0">
          <a:solidFill>
            <a:schemeClr val="tx1"/>
          </a:solidFill>
          <a:effectLst/>
          <a:latin typeface="+mn-lt"/>
          <a:ea typeface="+mn-ea"/>
          <a:cs typeface="+mn-cs"/>
        </a:defRPr>
      </a:lvl2pPr>
      <a:lvl3pPr marL="857250" indent="-171450" algn="l" defTabSz="685800" rtl="0" eaLnBrk="1" latinLnBrk="0" hangingPunct="1">
        <a:lnSpc>
          <a:spcPct val="120000"/>
        </a:lnSpc>
        <a:spcBef>
          <a:spcPts val="375"/>
        </a:spcBef>
        <a:buClr>
          <a:schemeClr val="tx1"/>
        </a:buClr>
        <a:buFont typeface="Arial" panose="020B0604020202020204" pitchFamily="34" charset="0"/>
        <a:buChar char="•"/>
        <a:defRPr sz="1200" kern="1200" cap="all" baseline="0">
          <a:solidFill>
            <a:schemeClr val="tx1"/>
          </a:solidFill>
          <a:effectLst/>
          <a:latin typeface="+mn-lt"/>
          <a:ea typeface="+mn-ea"/>
          <a:cs typeface="+mn-cs"/>
        </a:defRPr>
      </a:lvl3pPr>
      <a:lvl4pPr marL="12001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4pPr>
      <a:lvl5pPr marL="15430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5pPr>
      <a:lvl6pPr marL="18859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8371" y="1768794"/>
            <a:ext cx="2624000" cy="1842364"/>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076237" y="596039"/>
            <a:ext cx="4462527" cy="394281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3504" y="240030"/>
            <a:ext cx="2743200" cy="240030"/>
          </a:xfrm>
          <a:prstGeom prst="rect">
            <a:avLst/>
          </a:prstGeom>
        </p:spPr>
        <p:txBody>
          <a:bodyPr vert="horz" lIns="91440" tIns="45720" rIns="91440" bIns="45720" rtlCol="0" anchor="ctr"/>
          <a:lstStyle>
            <a:lvl1pPr algn="l">
              <a:defRPr sz="750">
                <a:solidFill>
                  <a:schemeClr val="tx1">
                    <a:tint val="75000"/>
                  </a:schemeClr>
                </a:solidFill>
              </a:defRPr>
            </a:lvl1pPr>
          </a:lstStyle>
          <a:p>
            <a:fld id="{B61BEF0D-F0BB-DE4B-95CE-6DB70DBA9567}" type="datetimeFigureOut">
              <a:rPr lang="en-US" smtClean="0"/>
              <a:pPr/>
              <a:t>5/27/2023</a:t>
            </a:fld>
            <a:endParaRPr lang="en-US" dirty="0"/>
          </a:p>
        </p:txBody>
      </p:sp>
      <p:sp>
        <p:nvSpPr>
          <p:cNvPr id="5" name="Footer Placeholder 4"/>
          <p:cNvSpPr>
            <a:spLocks noGrp="1"/>
          </p:cNvSpPr>
          <p:nvPr>
            <p:ph type="ftr" sz="quarter" idx="3"/>
          </p:nvPr>
        </p:nvSpPr>
        <p:spPr>
          <a:xfrm>
            <a:off x="603504" y="4670298"/>
            <a:ext cx="7941564" cy="240030"/>
          </a:xfrm>
          <a:prstGeom prst="rect">
            <a:avLst/>
          </a:prstGeom>
        </p:spPr>
        <p:txBody>
          <a:bodyPr vert="horz" lIns="91440" tIns="45720" rIns="91440" bIns="45720" rtlCol="0" anchor="ctr"/>
          <a:lstStyle>
            <a:lvl1pPr algn="r">
              <a:defRPr sz="7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852410" y="240030"/>
            <a:ext cx="685800" cy="240030"/>
          </a:xfrm>
          <a:prstGeom prst="rect">
            <a:avLst/>
          </a:prstGeom>
        </p:spPr>
        <p:txBody>
          <a:bodyPr vert="horz" lIns="91440" tIns="45720" rIns="91440" bIns="45720" rtlCol="0" anchor="ctr"/>
          <a:lstStyle>
            <a:lvl1pPr algn="r">
              <a:defRPr sz="75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92626379"/>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 id="2147483856" r:id="rId17"/>
  </p:sldLayoutIdLst>
  <p:hf sldNum="0" hdr="0" ftr="0" dt="0"/>
  <p:txStyles>
    <p:titleStyle>
      <a:lvl1pPr algn="ctr" defTabSz="685800" rtl="0" eaLnBrk="1" latinLnBrk="0" hangingPunct="1">
        <a:lnSpc>
          <a:spcPct val="85000"/>
        </a:lnSpc>
        <a:spcBef>
          <a:spcPct val="0"/>
        </a:spcBef>
        <a:buNone/>
        <a:defRPr sz="3000" b="0" i="0" kern="1200" cap="none" spc="-113">
          <a:solidFill>
            <a:schemeClr val="tx1"/>
          </a:solidFill>
          <a:effectLst/>
          <a:latin typeface="+mj-lt"/>
          <a:ea typeface="+mj-ea"/>
          <a:cs typeface="+mj-cs"/>
        </a:defRPr>
      </a:lvl1pPr>
    </p:titleStyle>
    <p:bodyStyle>
      <a:lvl1pPr marL="171450" indent="-171450" algn="l" defTabSz="685800" rtl="0" eaLnBrk="1" latinLnBrk="0" hangingPunct="1">
        <a:lnSpc>
          <a:spcPct val="120000"/>
        </a:lnSpc>
        <a:spcBef>
          <a:spcPts val="750"/>
        </a:spcBef>
        <a:buClr>
          <a:schemeClr val="accent1"/>
        </a:buClr>
        <a:buSzPct val="110000"/>
        <a:buFont typeface="Wingdings" panose="05000000000000000000" pitchFamily="2" charset="2"/>
        <a:buChar char="§"/>
        <a:defRPr sz="1350" kern="1200">
          <a:solidFill>
            <a:schemeClr val="tx1"/>
          </a:solidFill>
          <a:effectLst/>
          <a:latin typeface="+mn-lt"/>
          <a:ea typeface="+mn-ea"/>
          <a:cs typeface="+mn-cs"/>
        </a:defRPr>
      </a:lvl1pPr>
      <a:lvl2pPr marL="5143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2pPr>
      <a:lvl3pPr marL="8572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050" kern="1200">
          <a:solidFill>
            <a:schemeClr val="tx1"/>
          </a:solidFill>
          <a:effectLst/>
          <a:latin typeface="+mn-lt"/>
          <a:ea typeface="+mn-ea"/>
          <a:cs typeface="+mn-cs"/>
        </a:defRPr>
      </a:lvl3pPr>
      <a:lvl4pPr marL="12001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4pPr>
      <a:lvl5pPr marL="15430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5pPr>
      <a:lvl6pPr marL="18859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55.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56.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5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5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9.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60.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0.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0.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0.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emf"/><Relationship Id="rId1" Type="http://schemas.openxmlformats.org/officeDocument/2006/relationships/slideLayout" Target="../slideLayouts/slideLayout5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openxmlformats.org/officeDocument/2006/relationships/image" Target="../media/image22.jpeg"/><Relationship Id="rId5" Type="http://schemas.openxmlformats.org/officeDocument/2006/relationships/image" Target="../media/image21.jpe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3" Type="http://schemas.openxmlformats.org/officeDocument/2006/relationships/image" Target="../media/image24.tmp"/><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3" Type="http://schemas.openxmlformats.org/officeDocument/2006/relationships/image" Target="../media/image24.tmp"/><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3" Type="http://schemas.openxmlformats.org/officeDocument/2006/relationships/image" Target="../media/image24.tmp"/><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3" Type="http://schemas.openxmlformats.org/officeDocument/2006/relationships/image" Target="../media/image25.tmp"/><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3" Type="http://schemas.openxmlformats.org/officeDocument/2006/relationships/image" Target="../media/image26.tmp"/><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47.xml.rels><?xml version="1.0" encoding="UTF-8" standalone="yes"?>
<Relationships xmlns="http://schemas.openxmlformats.org/package/2006/relationships"><Relationship Id="rId3" Type="http://schemas.openxmlformats.org/officeDocument/2006/relationships/image" Target="../media/image26.tmp"/><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48.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49.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51.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notesSlide" Target="../notesSlides/notesSlide27.xml"/><Relationship Id="rId1" Type="http://schemas.openxmlformats.org/officeDocument/2006/relationships/slideLayout" Target="../slideLayouts/slideLayout21.xml"/></Relationships>
</file>

<file path=ppt/slides/_rels/slide52.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53.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notesSlide" Target="../notesSlides/notesSlide29.xml"/><Relationship Id="rId1" Type="http://schemas.openxmlformats.org/officeDocument/2006/relationships/slideLayout" Target="../slideLayouts/slideLayout20.xml"/></Relationships>
</file>

<file path=ppt/slides/_rels/slide54.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notesSlide" Target="../notesSlides/notesSlide30.xml"/><Relationship Id="rId1" Type="http://schemas.openxmlformats.org/officeDocument/2006/relationships/slideLayout" Target="../slideLayouts/slideLayout21.xml"/></Relationships>
</file>

<file path=ppt/slides/_rels/slide55.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notesSlide" Target="../notesSlides/notesSlide31.xml"/><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57.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notesSlide" Target="../notesSlides/notesSlide33.xml"/><Relationship Id="rId1" Type="http://schemas.openxmlformats.org/officeDocument/2006/relationships/slideLayout" Target="../slideLayouts/slideLayout20.xml"/></Relationships>
</file>

<file path=ppt/slides/_rels/slide58.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notesSlide" Target="../notesSlides/notesSlide34.xml"/><Relationship Id="rId1" Type="http://schemas.openxmlformats.org/officeDocument/2006/relationships/slideLayout" Target="../slideLayouts/slideLayout2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7.xml"/><Relationship Id="rId1" Type="http://schemas.openxmlformats.org/officeDocument/2006/relationships/slideLayout" Target="../slideLayouts/slideLayout25.xml"/><Relationship Id="rId4" Type="http://schemas.microsoft.com/office/2007/relationships/hdphoto" Target="../media/hdphoto2.wdp"/></Relationships>
</file>

<file path=ppt/slides/_rels/slide6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25.xml"/><Relationship Id="rId4" Type="http://schemas.microsoft.com/office/2007/relationships/hdphoto" Target="../media/hdphoto3.wdp"/></Relationships>
</file>

<file path=ppt/slides/_rels/slide6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9.xml"/><Relationship Id="rId1" Type="http://schemas.openxmlformats.org/officeDocument/2006/relationships/slideLayout" Target="../slideLayouts/slideLayout25.xml"/></Relationships>
</file>

<file path=ppt/slides/_rels/slide6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0.xml"/><Relationship Id="rId1" Type="http://schemas.openxmlformats.org/officeDocument/2006/relationships/slideLayout" Target="../slideLayouts/slideLayout25.xml"/></Relationships>
</file>

<file path=ppt/slides/_rels/slide6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1.xml"/><Relationship Id="rId1" Type="http://schemas.openxmlformats.org/officeDocument/2006/relationships/slideLayout" Target="../slideLayouts/slideLayout25.xml"/></Relationships>
</file>

<file path=ppt/slides/_rels/slide6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2.xml"/><Relationship Id="rId1" Type="http://schemas.openxmlformats.org/officeDocument/2006/relationships/slideLayout" Target="../slideLayouts/slideLayout43.xml"/><Relationship Id="rId5" Type="http://schemas.openxmlformats.org/officeDocument/2006/relationships/hyperlink" Target="https://pixabay.com/illustrations/thumbs-up-smiley-face-emoji-happy-4007573/" TargetMode="External"/><Relationship Id="rId4" Type="http://schemas.openxmlformats.org/officeDocument/2006/relationships/image" Target="../media/image34.png"/></Relationships>
</file>

<file path=ppt/slides/_rels/slide6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3.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Shape 280"/>
        <p:cNvGrpSpPr/>
        <p:nvPr/>
      </p:nvGrpSpPr>
      <p:grpSpPr>
        <a:xfrm>
          <a:off x="0" y="0"/>
          <a:ext cx="0" cy="0"/>
          <a:chOff x="0" y="0"/>
          <a:chExt cx="0" cy="0"/>
        </a:xfrm>
      </p:grpSpPr>
      <p:sp>
        <p:nvSpPr>
          <p:cNvPr id="282" name="Google Shape;282;p37"/>
          <p:cNvSpPr txBox="1">
            <a:spLocks noGrp="1"/>
          </p:cNvSpPr>
          <p:nvPr>
            <p:ph type="ctrTitle"/>
          </p:nvPr>
        </p:nvSpPr>
        <p:spPr>
          <a:xfrm>
            <a:off x="3278181" y="1207860"/>
            <a:ext cx="6095355" cy="2992295"/>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IN" b="1" dirty="0">
                <a:solidFill>
                  <a:schemeClr val="tx1"/>
                </a:solidFill>
                <a:latin typeface="Felix Titling" panose="04060505060202020A04" pitchFamily="82" charset="0"/>
              </a:rPr>
              <a:t>AUDIT </a:t>
            </a:r>
            <a:r>
              <a:rPr lang="en" b="1" dirty="0">
                <a:latin typeface="Felix Titling" panose="04060505060202020A04" pitchFamily="82" charset="0"/>
              </a:rPr>
              <a:t>quality </a:t>
            </a:r>
            <a:br>
              <a:rPr lang="en" b="1" dirty="0">
                <a:latin typeface="Felix Titling" panose="04060505060202020A04" pitchFamily="82" charset="0"/>
              </a:rPr>
            </a:br>
            <a:br>
              <a:rPr lang="en" b="1" dirty="0">
                <a:latin typeface="Felix Titling" panose="04060505060202020A04" pitchFamily="82" charset="0"/>
              </a:rPr>
            </a:br>
            <a:r>
              <a:rPr lang="en" sz="2800" b="1" dirty="0">
                <a:solidFill>
                  <a:schemeClr val="accent6">
                    <a:lumMod val="50000"/>
                  </a:schemeClr>
                </a:solidFill>
                <a:latin typeface="Felix Titling" panose="04060505060202020A04" pitchFamily="82" charset="0"/>
              </a:rPr>
              <a:t>Key ingredients</a:t>
            </a:r>
            <a:br>
              <a:rPr lang="en" sz="2800" dirty="0">
                <a:solidFill>
                  <a:schemeClr val="accent6">
                    <a:lumMod val="50000"/>
                  </a:schemeClr>
                </a:solidFill>
              </a:rPr>
            </a:br>
            <a:br>
              <a:rPr lang="en" sz="3200" dirty="0"/>
            </a:br>
            <a:endParaRPr dirty="0">
              <a:solidFill>
                <a:srgbClr val="C00000"/>
              </a:solidFill>
              <a:effectLst>
                <a:outerShdw blurRad="38100" dist="38100" dir="2700000" algn="tl">
                  <a:srgbClr val="000000">
                    <a:alpha val="43137"/>
                  </a:srgbClr>
                </a:outerShdw>
              </a:effectLst>
              <a:latin typeface="Felix Titling" panose="04060505060202020A04" pitchFamily="82" charset="0"/>
            </a:endParaRPr>
          </a:p>
        </p:txBody>
      </p:sp>
      <p:sp>
        <p:nvSpPr>
          <p:cNvPr id="5" name="Subtitle 4">
            <a:extLst>
              <a:ext uri="{FF2B5EF4-FFF2-40B4-BE49-F238E27FC236}">
                <a16:creationId xmlns:a16="http://schemas.microsoft.com/office/drawing/2014/main" id="{D84E729D-58C3-AF8E-BA27-16AAD6AB506D}"/>
              </a:ext>
            </a:extLst>
          </p:cNvPr>
          <p:cNvSpPr>
            <a:spLocks noGrp="1"/>
          </p:cNvSpPr>
          <p:nvPr>
            <p:ph type="subTitle" idx="1"/>
          </p:nvPr>
        </p:nvSpPr>
        <p:spPr>
          <a:xfrm>
            <a:off x="4192570" y="133866"/>
            <a:ext cx="4703400" cy="500100"/>
          </a:xfrm>
        </p:spPr>
        <p:txBody>
          <a:bodyPr/>
          <a:lstStyle/>
          <a:p>
            <a:r>
              <a:rPr lang="en-IN" sz="2400" b="1" dirty="0">
                <a:solidFill>
                  <a:schemeClr val="accent1">
                    <a:lumMod val="50000"/>
                  </a:schemeClr>
                </a:solidFill>
                <a:latin typeface="Book Antiqua" panose="02040602050305030304" pitchFamily="18" charset="0"/>
              </a:rPr>
              <a:t>ICAI  TRICHUR</a:t>
            </a:r>
          </a:p>
        </p:txBody>
      </p:sp>
      <p:sp>
        <p:nvSpPr>
          <p:cNvPr id="285" name="Google Shape;285;p37"/>
          <p:cNvSpPr txBox="1">
            <a:spLocks noGrp="1"/>
          </p:cNvSpPr>
          <p:nvPr>
            <p:ph type="subTitle" idx="2"/>
          </p:nvPr>
        </p:nvSpPr>
        <p:spPr>
          <a:xfrm>
            <a:off x="6098770" y="4535249"/>
            <a:ext cx="2797200" cy="23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JOMON K GEORGE</a:t>
            </a:r>
            <a:endParaRPr dirty="0"/>
          </a:p>
        </p:txBody>
      </p:sp>
      <p:cxnSp>
        <p:nvCxnSpPr>
          <p:cNvPr id="284" name="Google Shape;284;p37"/>
          <p:cNvCxnSpPr>
            <a:stCxn id="285" idx="3"/>
          </p:cNvCxnSpPr>
          <p:nvPr/>
        </p:nvCxnSpPr>
        <p:spPr>
          <a:xfrm flipV="1">
            <a:off x="8895970" y="4362449"/>
            <a:ext cx="2825759" cy="292200"/>
          </a:xfrm>
          <a:prstGeom prst="straightConnector1">
            <a:avLst/>
          </a:prstGeom>
          <a:noFill/>
          <a:ln w="9525" cap="flat" cmpd="sng">
            <a:solidFill>
              <a:schemeClr val="dk1"/>
            </a:solidFill>
            <a:prstDash val="solid"/>
            <a:round/>
            <a:headEnd type="none" w="med" len="med"/>
            <a:tailEnd type="none" w="med" len="med"/>
          </a:ln>
        </p:spPr>
      </p:cxnSp>
      <p:cxnSp>
        <p:nvCxnSpPr>
          <p:cNvPr id="286" name="Google Shape;286;p37"/>
          <p:cNvCxnSpPr>
            <a:stCxn id="285" idx="1"/>
          </p:cNvCxnSpPr>
          <p:nvPr/>
        </p:nvCxnSpPr>
        <p:spPr>
          <a:xfrm>
            <a:off x="6098770" y="4654649"/>
            <a:ext cx="5622959" cy="4889400"/>
          </a:xfrm>
          <a:prstGeom prst="straightConnector1">
            <a:avLst/>
          </a:prstGeom>
          <a:noFill/>
          <a:ln w="9525" cap="flat" cmpd="sng">
            <a:solidFill>
              <a:schemeClr val="dk1"/>
            </a:solidFill>
            <a:prstDash val="solid"/>
            <a:round/>
            <a:headEnd type="none" w="med" len="med"/>
            <a:tailEnd type="none" w="med" len="med"/>
          </a:ln>
        </p:spPr>
      </p:cxnSp>
      <p:pic>
        <p:nvPicPr>
          <p:cNvPr id="1026" name="Picture 2" descr="Free Person Using a Calculator and a Laptop Stock Photo">
            <a:extLst>
              <a:ext uri="{FF2B5EF4-FFF2-40B4-BE49-F238E27FC236}">
                <a16:creationId xmlns:a16="http://schemas.microsoft.com/office/drawing/2014/main" id="{51C55377-36AE-47BB-858F-8AFAF0DF4A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691" y="-79998"/>
            <a:ext cx="3839696" cy="5303495"/>
          </a:xfrm>
          <a:prstGeom prst="rect">
            <a:avLst/>
          </a:prstGeom>
          <a:ln>
            <a:noFill/>
          </a:ln>
          <a:effectLst>
            <a:softEdge rad="3175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1016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39"/>
          <p:cNvSpPr txBox="1">
            <a:spLocks noGrp="1"/>
          </p:cNvSpPr>
          <p:nvPr>
            <p:ph type="subTitle" idx="1"/>
          </p:nvPr>
        </p:nvSpPr>
        <p:spPr>
          <a:xfrm rot="5400000" flipH="1">
            <a:off x="7556744" y="2717993"/>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Book Antiqua" panose="02040602050305030304" pitchFamily="18" charset="0"/>
              </a:rPr>
              <a:t>JOMON K GEORGE</a:t>
            </a:r>
            <a:endParaRPr dirty="0">
              <a:latin typeface="Book Antiqua" panose="02040602050305030304" pitchFamily="18" charset="0"/>
            </a:endParaRPr>
          </a:p>
        </p:txBody>
      </p:sp>
      <p:sp>
        <p:nvSpPr>
          <p:cNvPr id="307" name="Google Shape;307;p39"/>
          <p:cNvSpPr txBox="1">
            <a:spLocks noGrp="1"/>
          </p:cNvSpPr>
          <p:nvPr>
            <p:ph type="body" idx="3"/>
          </p:nvPr>
        </p:nvSpPr>
        <p:spPr>
          <a:xfrm>
            <a:off x="593956" y="1459650"/>
            <a:ext cx="7394994" cy="3509915"/>
          </a:xfrm>
          <a:prstGeom prst="rect">
            <a:avLst/>
          </a:prstGeom>
        </p:spPr>
        <p:txBody>
          <a:bodyPr spcFirstLastPara="1" wrap="square" lIns="91425" tIns="91425" rIns="91425" bIns="91425" anchor="t" anchorCtr="0">
            <a:noAutofit/>
          </a:bodyPr>
          <a:lstStyle/>
          <a:p>
            <a:pPr algn="just">
              <a:lnSpc>
                <a:spcPct val="150000"/>
              </a:lnSpc>
              <a:buFont typeface="Wingdings" panose="05000000000000000000" pitchFamily="2" charset="2"/>
              <a:buChar char="ü"/>
            </a:pPr>
            <a:r>
              <a:rPr lang="en-GB" altLang="en-US" sz="2800" b="1" dirty="0">
                <a:solidFill>
                  <a:schemeClr val="tx1">
                    <a:lumMod val="50000"/>
                  </a:schemeClr>
                </a:solidFill>
                <a:latin typeface="Book Antiqua" panose="02040602050305030304" pitchFamily="18" charset="0"/>
                <a:cs typeface="Times New Roman" pitchFamily="18" charset="0"/>
              </a:rPr>
              <a:t> Attitude &amp; Approach</a:t>
            </a:r>
          </a:p>
          <a:p>
            <a:pPr algn="just">
              <a:lnSpc>
                <a:spcPct val="150000"/>
              </a:lnSpc>
              <a:buFont typeface="Wingdings" panose="05000000000000000000" pitchFamily="2" charset="2"/>
              <a:buChar char="ü"/>
            </a:pPr>
            <a:r>
              <a:rPr lang="en-GB" altLang="en-US" sz="2800" b="1" dirty="0">
                <a:solidFill>
                  <a:srgbClr val="C00000"/>
                </a:solidFill>
                <a:latin typeface="Book Antiqua" panose="02040602050305030304" pitchFamily="18" charset="0"/>
                <a:cs typeface="Times New Roman" pitchFamily="18" charset="0"/>
              </a:rPr>
              <a:t> Processes</a:t>
            </a:r>
          </a:p>
          <a:p>
            <a:pPr algn="just">
              <a:lnSpc>
                <a:spcPct val="150000"/>
              </a:lnSpc>
              <a:buFont typeface="Wingdings" panose="05000000000000000000" pitchFamily="2" charset="2"/>
              <a:buChar char="ü"/>
            </a:pPr>
            <a:r>
              <a:rPr lang="en-GB" altLang="en-US" sz="2800" b="1" dirty="0">
                <a:solidFill>
                  <a:schemeClr val="tx1">
                    <a:lumMod val="50000"/>
                  </a:schemeClr>
                </a:solidFill>
                <a:latin typeface="Book Antiqua" panose="02040602050305030304" pitchFamily="18" charset="0"/>
                <a:cs typeface="Times New Roman" pitchFamily="18" charset="0"/>
              </a:rPr>
              <a:t>Compliance with Standards</a:t>
            </a:r>
          </a:p>
          <a:p>
            <a:pPr algn="just">
              <a:lnSpc>
                <a:spcPct val="150000"/>
              </a:lnSpc>
              <a:buFont typeface="Wingdings" panose="05000000000000000000" pitchFamily="2" charset="2"/>
              <a:buChar char="ü"/>
            </a:pPr>
            <a:r>
              <a:rPr lang="en-GB" altLang="en-US" sz="2800" b="1" dirty="0">
                <a:solidFill>
                  <a:srgbClr val="C00000"/>
                </a:solidFill>
                <a:latin typeface="Book Antiqua" panose="02040602050305030304" pitchFamily="18" charset="0"/>
                <a:cs typeface="Times New Roman" pitchFamily="18" charset="0"/>
              </a:rPr>
              <a:t>Presentation</a:t>
            </a:r>
          </a:p>
          <a:p>
            <a:pPr algn="just">
              <a:lnSpc>
                <a:spcPct val="150000"/>
              </a:lnSpc>
              <a:buFont typeface="Wingdings" panose="05000000000000000000" pitchFamily="2" charset="2"/>
              <a:buChar char="ü"/>
            </a:pPr>
            <a:r>
              <a:rPr lang="en-GB" altLang="en-US" sz="2800" b="1" dirty="0">
                <a:solidFill>
                  <a:schemeClr val="tx1">
                    <a:lumMod val="50000"/>
                  </a:schemeClr>
                </a:solidFill>
                <a:latin typeface="Book Antiqua" panose="02040602050305030304" pitchFamily="18" charset="0"/>
                <a:cs typeface="Times New Roman" pitchFamily="18" charset="0"/>
              </a:rPr>
              <a:t>Informed Reporting</a:t>
            </a:r>
          </a:p>
          <a:p>
            <a:pPr algn="just">
              <a:lnSpc>
                <a:spcPct val="150000"/>
              </a:lnSpc>
              <a:buFont typeface="Wingdings" panose="05000000000000000000" pitchFamily="2" charset="2"/>
              <a:buChar char="ü"/>
            </a:pPr>
            <a:endParaRPr lang="en-GB" altLang="en-US" sz="2800" b="1" dirty="0">
              <a:solidFill>
                <a:schemeClr val="tx1">
                  <a:lumMod val="50000"/>
                </a:schemeClr>
              </a:solidFill>
              <a:latin typeface="Book Antiqua" panose="02040602050305030304" pitchFamily="18" charset="0"/>
              <a:cs typeface="Times New Roman" pitchFamily="18" charset="0"/>
            </a:endParaRPr>
          </a:p>
          <a:p>
            <a:pPr algn="just">
              <a:lnSpc>
                <a:spcPct val="150000"/>
              </a:lnSpc>
              <a:buFont typeface="Wingdings" panose="05000000000000000000" pitchFamily="2" charset="2"/>
              <a:buChar char="ü"/>
            </a:pPr>
            <a:endParaRPr lang="en-GB" altLang="en-US" sz="2800" b="1" dirty="0">
              <a:solidFill>
                <a:schemeClr val="tx1">
                  <a:lumMod val="50000"/>
                </a:schemeClr>
              </a:solidFill>
              <a:latin typeface="Book Antiqua" panose="02040602050305030304" pitchFamily="18" charset="0"/>
              <a:cs typeface="Times New Roman" pitchFamily="18" charset="0"/>
            </a:endParaRPr>
          </a:p>
          <a:p>
            <a:pPr algn="just">
              <a:lnSpc>
                <a:spcPct val="150000"/>
              </a:lnSpc>
            </a:pPr>
            <a:endParaRPr lang="en-GB" altLang="en-US" sz="4000" b="1" dirty="0">
              <a:solidFill>
                <a:schemeClr val="tx1">
                  <a:lumMod val="50000"/>
                </a:schemeClr>
              </a:solidFill>
              <a:latin typeface="Book Antiqua" panose="02040602050305030304" pitchFamily="18" charset="0"/>
              <a:cs typeface="Times New Roman" pitchFamily="18" charset="0"/>
            </a:endParaRPr>
          </a:p>
          <a:p>
            <a:pPr algn="just">
              <a:lnSpc>
                <a:spcPct val="150000"/>
              </a:lnSpc>
            </a:pPr>
            <a:endParaRPr lang="en-GB" altLang="en-US" sz="4000" b="1" dirty="0">
              <a:solidFill>
                <a:schemeClr val="tx1">
                  <a:lumMod val="50000"/>
                </a:schemeClr>
              </a:solidFill>
              <a:latin typeface="Book Antiqua" panose="02040602050305030304" pitchFamily="18" charset="0"/>
              <a:cs typeface="Times New Roman" pitchFamily="18" charset="0"/>
            </a:endParaRPr>
          </a:p>
        </p:txBody>
      </p:sp>
      <p:sp>
        <p:nvSpPr>
          <p:cNvPr id="308" name="Google Shape;308;p39"/>
          <p:cNvSpPr txBox="1">
            <a:spLocks noGrp="1"/>
          </p:cNvSpPr>
          <p:nvPr>
            <p:ph type="title"/>
          </p:nvPr>
        </p:nvSpPr>
        <p:spPr>
          <a:xfrm>
            <a:off x="424069" y="395335"/>
            <a:ext cx="3538331"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ltLang="en-US" sz="3600" b="1" dirty="0">
                <a:solidFill>
                  <a:srgbClr val="C00000"/>
                </a:solidFill>
                <a:latin typeface="Book Antiqua" panose="02040602050305030304" pitchFamily="18" charset="0"/>
                <a:cs typeface="Times New Roman" pitchFamily="18" charset="0"/>
              </a:rPr>
              <a:t>Key Ingredients</a:t>
            </a:r>
            <a:br>
              <a:rPr lang="en-GB" altLang="en-US" sz="3600" b="1" dirty="0">
                <a:solidFill>
                  <a:srgbClr val="C00000"/>
                </a:solidFill>
                <a:latin typeface="Book Antiqua" panose="02040602050305030304" pitchFamily="18" charset="0"/>
                <a:cs typeface="Times New Roman" pitchFamily="18" charset="0"/>
              </a:rPr>
            </a:br>
            <a:endParaRPr lang="en-GB" sz="3600" dirty="0">
              <a:solidFill>
                <a:srgbClr val="C00000"/>
              </a:solidFill>
            </a:endParaRPr>
          </a:p>
        </p:txBody>
      </p:sp>
      <p:sp>
        <p:nvSpPr>
          <p:cNvPr id="2" name="Rectangle 1">
            <a:extLst>
              <a:ext uri="{FF2B5EF4-FFF2-40B4-BE49-F238E27FC236}">
                <a16:creationId xmlns:a16="http://schemas.microsoft.com/office/drawing/2014/main" id="{9B64A261-FFE7-76BD-D203-28DF36ED6D11}"/>
              </a:ext>
            </a:extLst>
          </p:cNvPr>
          <p:cNvSpPr/>
          <p:nvPr/>
        </p:nvSpPr>
        <p:spPr>
          <a:xfrm flipV="1">
            <a:off x="713225" y="1279409"/>
            <a:ext cx="7459731" cy="45719"/>
          </a:xfrm>
          <a:prstGeom prst="rect">
            <a:avLst/>
          </a:prstGeom>
          <a:solidFill>
            <a:schemeClr val="bg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5" name="Picture 4">
            <a:extLst>
              <a:ext uri="{FF2B5EF4-FFF2-40B4-BE49-F238E27FC236}">
                <a16:creationId xmlns:a16="http://schemas.microsoft.com/office/drawing/2014/main" id="{E78F8F34-EB08-C59E-BFC5-63804C38A97B}"/>
              </a:ext>
            </a:extLst>
          </p:cNvPr>
          <p:cNvPicPr>
            <a:picLocks noChangeAspect="1"/>
          </p:cNvPicPr>
          <p:nvPr/>
        </p:nvPicPr>
        <p:blipFill>
          <a:blip r:embed="rId3"/>
          <a:stretch>
            <a:fillRect/>
          </a:stretch>
        </p:blipFill>
        <p:spPr>
          <a:xfrm>
            <a:off x="6192078" y="1968865"/>
            <a:ext cx="2819400" cy="2114550"/>
          </a:xfrm>
          <a:prstGeom prst="rect">
            <a:avLst/>
          </a:prstGeom>
        </p:spPr>
      </p:pic>
    </p:spTree>
    <p:extLst>
      <p:ext uri="{BB962C8B-B14F-4D97-AF65-F5344CB8AC3E}">
        <p14:creationId xmlns:p14="http://schemas.microsoft.com/office/powerpoint/2010/main" val="2314497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2" name="Google Shape;282;p37"/>
          <p:cNvSpPr txBox="1">
            <a:spLocks noGrp="1"/>
          </p:cNvSpPr>
          <p:nvPr>
            <p:ph type="ctrTitle"/>
          </p:nvPr>
        </p:nvSpPr>
        <p:spPr>
          <a:xfrm>
            <a:off x="3263670" y="2003791"/>
            <a:ext cx="7281425" cy="2654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a:latin typeface="Felix Titling" panose="04060505060202020A04" pitchFamily="82" charset="0"/>
              </a:rPr>
              <a:t>STANDARDS </a:t>
            </a:r>
            <a:br>
              <a:rPr lang="en" b="1" dirty="0">
                <a:latin typeface="Felix Titling" panose="04060505060202020A04" pitchFamily="82" charset="0"/>
              </a:rPr>
            </a:br>
            <a:br>
              <a:rPr lang="en" b="1" dirty="0">
                <a:latin typeface="Felix Titling" panose="04060505060202020A04" pitchFamily="82" charset="0"/>
              </a:rPr>
            </a:br>
            <a:r>
              <a:rPr lang="en" sz="2400" b="1" dirty="0">
                <a:latin typeface="Felix Titling" panose="04060505060202020A04" pitchFamily="82" charset="0"/>
              </a:rPr>
              <a:t>ON </a:t>
            </a:r>
            <a:br>
              <a:rPr lang="en" b="1" dirty="0">
                <a:latin typeface="Felix Titling" panose="04060505060202020A04" pitchFamily="82" charset="0"/>
              </a:rPr>
            </a:br>
            <a:br>
              <a:rPr lang="en" b="1" dirty="0">
                <a:latin typeface="Felix Titling" panose="04060505060202020A04" pitchFamily="82" charset="0"/>
              </a:rPr>
            </a:br>
            <a:r>
              <a:rPr lang="en" b="1" dirty="0">
                <a:latin typeface="Felix Titling" panose="04060505060202020A04" pitchFamily="82" charset="0"/>
              </a:rPr>
              <a:t>AUDITING</a:t>
            </a:r>
            <a:br>
              <a:rPr lang="en" dirty="0"/>
            </a:br>
            <a:br>
              <a:rPr lang="en" dirty="0"/>
            </a:br>
            <a:br>
              <a:rPr lang="en" dirty="0"/>
            </a:br>
            <a:r>
              <a:rPr lang="en" dirty="0">
                <a:solidFill>
                  <a:srgbClr val="C00000"/>
                </a:solidFill>
                <a:latin typeface="Felix Titling" panose="04060505060202020A04" pitchFamily="82" charset="0"/>
              </a:rPr>
              <a:t>AN UPDATE</a:t>
            </a:r>
            <a:endParaRPr dirty="0">
              <a:solidFill>
                <a:srgbClr val="C00000"/>
              </a:solidFill>
              <a:latin typeface="Felix Titling" panose="04060505060202020A04" pitchFamily="82" charset="0"/>
            </a:endParaRPr>
          </a:p>
        </p:txBody>
      </p:sp>
      <p:cxnSp>
        <p:nvCxnSpPr>
          <p:cNvPr id="284" name="Google Shape;284;p37"/>
          <p:cNvCxnSpPr>
            <a:cxnSpLocks/>
          </p:cNvCxnSpPr>
          <p:nvPr/>
        </p:nvCxnSpPr>
        <p:spPr>
          <a:xfrm rot="10800000">
            <a:off x="8796359" y="-16350"/>
            <a:ext cx="1500" cy="1476000"/>
          </a:xfrm>
          <a:prstGeom prst="straightConnector1">
            <a:avLst/>
          </a:prstGeom>
          <a:noFill/>
          <a:ln w="9525" cap="flat" cmpd="sng">
            <a:solidFill>
              <a:schemeClr val="dk1"/>
            </a:solidFill>
            <a:prstDash val="solid"/>
            <a:round/>
            <a:headEnd type="none" w="med" len="med"/>
            <a:tailEnd type="none" w="med" len="med"/>
          </a:ln>
        </p:spPr>
      </p:cxnSp>
      <p:cxnSp>
        <p:nvCxnSpPr>
          <p:cNvPr id="286" name="Google Shape;286;p37"/>
          <p:cNvCxnSpPr>
            <a:cxnSpLocks/>
          </p:cNvCxnSpPr>
          <p:nvPr/>
        </p:nvCxnSpPr>
        <p:spPr>
          <a:xfrm flipH="1">
            <a:off x="8796359" y="3683850"/>
            <a:ext cx="1500" cy="1481400"/>
          </a:xfrm>
          <a:prstGeom prst="straightConnector1">
            <a:avLst/>
          </a:prstGeom>
          <a:noFill/>
          <a:ln w="9525" cap="flat" cmpd="sng">
            <a:solidFill>
              <a:schemeClr val="dk1"/>
            </a:solidFill>
            <a:prstDash val="solid"/>
            <a:round/>
            <a:headEnd type="none" w="med" len="med"/>
            <a:tailEnd type="none" w="med" len="med"/>
          </a:ln>
        </p:spPr>
      </p:cxnSp>
      <p:pic>
        <p:nvPicPr>
          <p:cNvPr id="2" name="Picture 1">
            <a:extLst>
              <a:ext uri="{FF2B5EF4-FFF2-40B4-BE49-F238E27FC236}">
                <a16:creationId xmlns:a16="http://schemas.microsoft.com/office/drawing/2014/main" id="{A5EB34AE-578C-91A5-E0DE-8640E8D82322}"/>
              </a:ext>
            </a:extLst>
          </p:cNvPr>
          <p:cNvPicPr>
            <a:picLocks noChangeAspect="1"/>
          </p:cNvPicPr>
          <p:nvPr/>
        </p:nvPicPr>
        <p:blipFill>
          <a:blip r:embed="rId3"/>
          <a:stretch>
            <a:fillRect/>
          </a:stretch>
        </p:blipFill>
        <p:spPr>
          <a:xfrm>
            <a:off x="0" y="776571"/>
            <a:ext cx="4663265" cy="3743739"/>
          </a:xfrm>
          <a:prstGeom prst="rect">
            <a:avLst/>
          </a:prstGeom>
        </p:spPr>
      </p:pic>
    </p:spTree>
    <p:extLst>
      <p:ext uri="{BB962C8B-B14F-4D97-AF65-F5344CB8AC3E}">
        <p14:creationId xmlns:p14="http://schemas.microsoft.com/office/powerpoint/2010/main" val="2158959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0"/>
          <p:cNvSpPr/>
          <p:nvPr/>
        </p:nvSpPr>
        <p:spPr>
          <a:xfrm>
            <a:off x="565650" y="0"/>
            <a:ext cx="2834700" cy="2056050"/>
          </a:xfrm>
          <a:prstGeom prst="rect">
            <a:avLst/>
          </a:prstGeom>
          <a:solidFill>
            <a:schemeClr val="accent4">
              <a:lumMod val="20000"/>
              <a:lumOff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40"/>
          <p:cNvSpPr txBox="1">
            <a:spLocks noGrp="1"/>
          </p:cNvSpPr>
          <p:nvPr>
            <p:ph type="title"/>
          </p:nvPr>
        </p:nvSpPr>
        <p:spPr>
          <a:xfrm>
            <a:off x="3567780" y="1553593"/>
            <a:ext cx="2444100" cy="54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IN" b="1" dirty="0">
                <a:solidFill>
                  <a:schemeClr val="bg1">
                    <a:lumMod val="25000"/>
                  </a:schemeClr>
                </a:solidFill>
              </a:rPr>
              <a:t>OPENING BALANCE CHECKING</a:t>
            </a:r>
          </a:p>
        </p:txBody>
      </p:sp>
      <p:sp>
        <p:nvSpPr>
          <p:cNvPr id="316" name="Google Shape;316;p40"/>
          <p:cNvSpPr txBox="1">
            <a:spLocks noGrp="1"/>
          </p:cNvSpPr>
          <p:nvPr>
            <p:ph type="title" idx="2"/>
          </p:nvPr>
        </p:nvSpPr>
        <p:spPr>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01</a:t>
            </a:r>
            <a:endParaRPr dirty="0"/>
          </a:p>
        </p:txBody>
      </p:sp>
      <p:sp>
        <p:nvSpPr>
          <p:cNvPr id="322" name="Google Shape;322;p40"/>
          <p:cNvSpPr txBox="1">
            <a:spLocks noGrp="1"/>
          </p:cNvSpPr>
          <p:nvPr>
            <p:ph type="title" idx="3"/>
          </p:nvPr>
        </p:nvSpPr>
        <p:spPr>
          <a:xfrm>
            <a:off x="6134250" y="1637862"/>
            <a:ext cx="2444100" cy="54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b="1" dirty="0"/>
              <a:t>IC EVALUATION &amp; COMMUNICATING FINDINGS TO TCWG</a:t>
            </a:r>
          </a:p>
        </p:txBody>
      </p:sp>
      <p:sp>
        <p:nvSpPr>
          <p:cNvPr id="317" name="Google Shape;317;p40"/>
          <p:cNvSpPr txBox="1">
            <a:spLocks noGrp="1"/>
          </p:cNvSpPr>
          <p:nvPr>
            <p:ph type="title" idx="4"/>
          </p:nvPr>
        </p:nvSpPr>
        <p:spPr>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02</a:t>
            </a:r>
            <a:endParaRPr dirty="0"/>
          </a:p>
        </p:txBody>
      </p:sp>
      <p:sp>
        <p:nvSpPr>
          <p:cNvPr id="324" name="Google Shape;324;p40"/>
          <p:cNvSpPr txBox="1">
            <a:spLocks noGrp="1"/>
          </p:cNvSpPr>
          <p:nvPr>
            <p:ph type="title" idx="6"/>
          </p:nvPr>
        </p:nvSpPr>
        <p:spPr>
          <a:xfrm>
            <a:off x="3567780" y="3412950"/>
            <a:ext cx="2441100" cy="54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IN" b="1" dirty="0"/>
              <a:t>LEDGER ANALYSIS</a:t>
            </a:r>
          </a:p>
        </p:txBody>
      </p:sp>
      <p:sp>
        <p:nvSpPr>
          <p:cNvPr id="318" name="Google Shape;318;p40"/>
          <p:cNvSpPr txBox="1">
            <a:spLocks noGrp="1"/>
          </p:cNvSpPr>
          <p:nvPr>
            <p:ph type="title" idx="7"/>
          </p:nvPr>
        </p:nvSpPr>
        <p:spPr>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04</a:t>
            </a:r>
            <a:endParaRPr dirty="0"/>
          </a:p>
        </p:txBody>
      </p:sp>
      <p:sp>
        <p:nvSpPr>
          <p:cNvPr id="326" name="Google Shape;326;p40"/>
          <p:cNvSpPr txBox="1">
            <a:spLocks noGrp="1"/>
          </p:cNvSpPr>
          <p:nvPr>
            <p:ph type="title" idx="9"/>
          </p:nvPr>
        </p:nvSpPr>
        <p:spPr>
          <a:xfrm>
            <a:off x="6097639" y="3381274"/>
            <a:ext cx="2443800" cy="54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IN" b="1" dirty="0">
                <a:solidFill>
                  <a:schemeClr val="bg1">
                    <a:lumMod val="25000"/>
                  </a:schemeClr>
                </a:solidFill>
              </a:rPr>
              <a:t>VERIFICATION</a:t>
            </a:r>
          </a:p>
        </p:txBody>
      </p:sp>
      <p:sp>
        <p:nvSpPr>
          <p:cNvPr id="319" name="Google Shape;319;p40"/>
          <p:cNvSpPr txBox="1">
            <a:spLocks noGrp="1"/>
          </p:cNvSpPr>
          <p:nvPr>
            <p:ph type="title" idx="13"/>
          </p:nvPr>
        </p:nvSpPr>
        <p:spPr>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05</a:t>
            </a:r>
            <a:endParaRPr dirty="0"/>
          </a:p>
        </p:txBody>
      </p:sp>
      <p:sp>
        <p:nvSpPr>
          <p:cNvPr id="328" name="Google Shape;328;p40"/>
          <p:cNvSpPr txBox="1">
            <a:spLocks noGrp="1"/>
          </p:cNvSpPr>
          <p:nvPr>
            <p:ph type="title" idx="15"/>
          </p:nvPr>
        </p:nvSpPr>
        <p:spPr>
          <a:xfrm>
            <a:off x="584700" y="433200"/>
            <a:ext cx="2796600" cy="10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dirty="0">
                <a:latin typeface="Book Antiqua" panose="02040602050305030304" pitchFamily="18" charset="0"/>
              </a:rPr>
              <a:t>AUDIT PROCESS</a:t>
            </a:r>
            <a:endParaRPr dirty="0">
              <a:latin typeface="Book Antiqua" panose="02040602050305030304" pitchFamily="18" charset="0"/>
            </a:endParaRPr>
          </a:p>
        </p:txBody>
      </p:sp>
      <p:sp>
        <p:nvSpPr>
          <p:cNvPr id="2" name="Google Shape;318;p40">
            <a:extLst>
              <a:ext uri="{FF2B5EF4-FFF2-40B4-BE49-F238E27FC236}">
                <a16:creationId xmlns:a16="http://schemas.microsoft.com/office/drawing/2014/main" id="{FCEA8F36-A9EF-8EA2-BFB9-3F7D0ED4C1B2}"/>
              </a:ext>
            </a:extLst>
          </p:cNvPr>
          <p:cNvSpPr txBox="1">
            <a:spLocks/>
          </p:cNvSpPr>
          <p:nvPr/>
        </p:nvSpPr>
        <p:spPr>
          <a:xfrm>
            <a:off x="931189" y="2819550"/>
            <a:ext cx="2444100" cy="593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Cantata One"/>
              <a:buNone/>
              <a:defRPr sz="5500" b="0" i="0" u="none" strike="noStrike" cap="none">
                <a:solidFill>
                  <a:schemeClr val="dk2"/>
                </a:solidFill>
                <a:latin typeface="Cantata One"/>
                <a:ea typeface="Cantata One"/>
                <a:cs typeface="Cantata One"/>
                <a:sym typeface="Cantata One"/>
              </a:defRPr>
            </a:lvl1pPr>
            <a:lvl2pPr marR="0" lvl="1"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9pPr>
          </a:lstStyle>
          <a:p>
            <a:r>
              <a:rPr lang="en" dirty="0"/>
              <a:t>03</a:t>
            </a:r>
          </a:p>
        </p:txBody>
      </p:sp>
      <p:sp>
        <p:nvSpPr>
          <p:cNvPr id="3" name="Google Shape;324;p40">
            <a:extLst>
              <a:ext uri="{FF2B5EF4-FFF2-40B4-BE49-F238E27FC236}">
                <a16:creationId xmlns:a16="http://schemas.microsoft.com/office/drawing/2014/main" id="{D05D5428-0A32-2A6E-6131-0BAB6966CD22}"/>
              </a:ext>
            </a:extLst>
          </p:cNvPr>
          <p:cNvSpPr txBox="1">
            <a:spLocks/>
          </p:cNvSpPr>
          <p:nvPr/>
        </p:nvSpPr>
        <p:spPr>
          <a:xfrm>
            <a:off x="978402" y="3412950"/>
            <a:ext cx="2441100" cy="5436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Cantata One"/>
              <a:buNone/>
              <a:defRPr sz="2200" b="0" i="0" u="none" strike="noStrike" cap="none">
                <a:solidFill>
                  <a:schemeClr val="dk1"/>
                </a:solidFill>
                <a:latin typeface="Cantata One"/>
                <a:ea typeface="Cantata One"/>
                <a:cs typeface="Cantata One"/>
                <a:sym typeface="Cantata One"/>
              </a:defRPr>
            </a:lvl1pPr>
            <a:lvl2pPr marR="0" lvl="1"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r>
              <a:rPr lang="en-IN" b="1" dirty="0">
                <a:solidFill>
                  <a:schemeClr val="bg1">
                    <a:lumMod val="25000"/>
                  </a:schemeClr>
                </a:solidFill>
              </a:rPr>
              <a:t>VOUCHING</a:t>
            </a:r>
          </a:p>
        </p:txBody>
      </p:sp>
    </p:spTree>
    <p:extLst>
      <p:ext uri="{BB962C8B-B14F-4D97-AF65-F5344CB8AC3E}">
        <p14:creationId xmlns:p14="http://schemas.microsoft.com/office/powerpoint/2010/main" val="4092265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0"/>
          <p:cNvSpPr/>
          <p:nvPr/>
        </p:nvSpPr>
        <p:spPr>
          <a:xfrm>
            <a:off x="565650" y="0"/>
            <a:ext cx="2834700" cy="2056050"/>
          </a:xfrm>
          <a:prstGeom prst="rect">
            <a:avLst/>
          </a:prstGeom>
          <a:solidFill>
            <a:schemeClr val="accent4">
              <a:lumMod val="20000"/>
              <a:lumOff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40"/>
          <p:cNvSpPr txBox="1">
            <a:spLocks noGrp="1"/>
          </p:cNvSpPr>
          <p:nvPr>
            <p:ph type="title"/>
          </p:nvPr>
        </p:nvSpPr>
        <p:spPr>
          <a:xfrm>
            <a:off x="3567780" y="1491325"/>
            <a:ext cx="2444100" cy="54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b="1" dirty="0">
                <a:solidFill>
                  <a:schemeClr val="bg1">
                    <a:lumMod val="25000"/>
                  </a:schemeClr>
                </a:solidFill>
              </a:rPr>
              <a:t>COMPARING FS WITH BOOKS – SIGNED TB</a:t>
            </a:r>
            <a:endParaRPr lang="en-IN" b="1" dirty="0">
              <a:solidFill>
                <a:schemeClr val="bg1">
                  <a:lumMod val="25000"/>
                </a:schemeClr>
              </a:solidFill>
            </a:endParaRPr>
          </a:p>
        </p:txBody>
      </p:sp>
      <p:sp>
        <p:nvSpPr>
          <p:cNvPr id="316" name="Google Shape;316;p40"/>
          <p:cNvSpPr txBox="1">
            <a:spLocks noGrp="1"/>
          </p:cNvSpPr>
          <p:nvPr>
            <p:ph type="title" idx="2"/>
          </p:nvPr>
        </p:nvSpPr>
        <p:spPr>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06</a:t>
            </a:r>
            <a:endParaRPr dirty="0"/>
          </a:p>
        </p:txBody>
      </p:sp>
      <p:sp>
        <p:nvSpPr>
          <p:cNvPr id="322" name="Google Shape;322;p40"/>
          <p:cNvSpPr txBox="1">
            <a:spLocks noGrp="1"/>
          </p:cNvSpPr>
          <p:nvPr>
            <p:ph type="title" idx="3"/>
          </p:nvPr>
        </p:nvSpPr>
        <p:spPr>
          <a:xfrm>
            <a:off x="6134250" y="1192800"/>
            <a:ext cx="2444100" cy="54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b="1" dirty="0"/>
              <a:t>AS COMPLIANCE</a:t>
            </a:r>
          </a:p>
        </p:txBody>
      </p:sp>
      <p:sp>
        <p:nvSpPr>
          <p:cNvPr id="317" name="Google Shape;317;p40"/>
          <p:cNvSpPr txBox="1">
            <a:spLocks noGrp="1"/>
          </p:cNvSpPr>
          <p:nvPr>
            <p:ph type="title" idx="4"/>
          </p:nvPr>
        </p:nvSpPr>
        <p:spPr>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07</a:t>
            </a:r>
            <a:endParaRPr dirty="0"/>
          </a:p>
        </p:txBody>
      </p:sp>
      <p:sp>
        <p:nvSpPr>
          <p:cNvPr id="324" name="Google Shape;324;p40"/>
          <p:cNvSpPr txBox="1">
            <a:spLocks noGrp="1"/>
          </p:cNvSpPr>
          <p:nvPr>
            <p:ph type="title" idx="6"/>
          </p:nvPr>
        </p:nvSpPr>
        <p:spPr>
          <a:xfrm>
            <a:off x="3592745" y="3635001"/>
            <a:ext cx="2441100" cy="54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IN" b="1" dirty="0"/>
              <a:t>ANALYTICAL REVIEW</a:t>
            </a:r>
          </a:p>
        </p:txBody>
      </p:sp>
      <p:sp>
        <p:nvSpPr>
          <p:cNvPr id="318" name="Google Shape;318;p40"/>
          <p:cNvSpPr txBox="1">
            <a:spLocks noGrp="1"/>
          </p:cNvSpPr>
          <p:nvPr>
            <p:ph type="title" idx="7"/>
          </p:nvPr>
        </p:nvSpPr>
        <p:spPr>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09</a:t>
            </a:r>
            <a:endParaRPr dirty="0"/>
          </a:p>
        </p:txBody>
      </p:sp>
      <p:sp>
        <p:nvSpPr>
          <p:cNvPr id="326" name="Google Shape;326;p40"/>
          <p:cNvSpPr txBox="1">
            <a:spLocks noGrp="1"/>
          </p:cNvSpPr>
          <p:nvPr>
            <p:ph type="title" idx="9"/>
          </p:nvPr>
        </p:nvSpPr>
        <p:spPr>
          <a:xfrm>
            <a:off x="6053731" y="3777092"/>
            <a:ext cx="2443800" cy="54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IN" b="1" dirty="0">
                <a:solidFill>
                  <a:schemeClr val="bg1">
                    <a:lumMod val="25000"/>
                  </a:schemeClr>
                </a:solidFill>
              </a:rPr>
              <a:t>CARO  POINTS –INFORMED REPORTING</a:t>
            </a:r>
          </a:p>
        </p:txBody>
      </p:sp>
      <p:sp>
        <p:nvSpPr>
          <p:cNvPr id="319" name="Google Shape;319;p40"/>
          <p:cNvSpPr txBox="1">
            <a:spLocks noGrp="1"/>
          </p:cNvSpPr>
          <p:nvPr>
            <p:ph type="title" idx="13"/>
          </p:nvPr>
        </p:nvSpPr>
        <p:spPr>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10</a:t>
            </a:r>
            <a:endParaRPr dirty="0"/>
          </a:p>
        </p:txBody>
      </p:sp>
      <p:sp>
        <p:nvSpPr>
          <p:cNvPr id="328" name="Google Shape;328;p40"/>
          <p:cNvSpPr txBox="1">
            <a:spLocks noGrp="1"/>
          </p:cNvSpPr>
          <p:nvPr>
            <p:ph type="title" idx="15"/>
          </p:nvPr>
        </p:nvSpPr>
        <p:spPr>
          <a:xfrm>
            <a:off x="584700" y="433200"/>
            <a:ext cx="2796600" cy="10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dirty="0">
                <a:latin typeface="Book Antiqua" panose="02040602050305030304" pitchFamily="18" charset="0"/>
              </a:rPr>
              <a:t>AUDIT PROCESS</a:t>
            </a:r>
            <a:endParaRPr dirty="0">
              <a:latin typeface="Book Antiqua" panose="02040602050305030304" pitchFamily="18" charset="0"/>
            </a:endParaRPr>
          </a:p>
        </p:txBody>
      </p:sp>
      <p:sp>
        <p:nvSpPr>
          <p:cNvPr id="2" name="Google Shape;318;p40">
            <a:extLst>
              <a:ext uri="{FF2B5EF4-FFF2-40B4-BE49-F238E27FC236}">
                <a16:creationId xmlns:a16="http://schemas.microsoft.com/office/drawing/2014/main" id="{FCEA8F36-A9EF-8EA2-BFB9-3F7D0ED4C1B2}"/>
              </a:ext>
            </a:extLst>
          </p:cNvPr>
          <p:cNvSpPr txBox="1">
            <a:spLocks/>
          </p:cNvSpPr>
          <p:nvPr/>
        </p:nvSpPr>
        <p:spPr>
          <a:xfrm>
            <a:off x="931189" y="2819550"/>
            <a:ext cx="2444100" cy="593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Cantata One"/>
              <a:buNone/>
              <a:defRPr sz="5500" b="0" i="0" u="none" strike="noStrike" cap="none">
                <a:solidFill>
                  <a:schemeClr val="dk2"/>
                </a:solidFill>
                <a:latin typeface="Cantata One"/>
                <a:ea typeface="Cantata One"/>
                <a:cs typeface="Cantata One"/>
                <a:sym typeface="Cantata One"/>
              </a:defRPr>
            </a:lvl1pPr>
            <a:lvl2pPr marR="0" lvl="1"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9pPr>
          </a:lstStyle>
          <a:p>
            <a:r>
              <a:rPr lang="en" dirty="0"/>
              <a:t>08</a:t>
            </a:r>
          </a:p>
        </p:txBody>
      </p:sp>
      <p:sp>
        <p:nvSpPr>
          <p:cNvPr id="3" name="Google Shape;324;p40">
            <a:extLst>
              <a:ext uri="{FF2B5EF4-FFF2-40B4-BE49-F238E27FC236}">
                <a16:creationId xmlns:a16="http://schemas.microsoft.com/office/drawing/2014/main" id="{D05D5428-0A32-2A6E-6131-0BAB6966CD22}"/>
              </a:ext>
            </a:extLst>
          </p:cNvPr>
          <p:cNvSpPr txBox="1">
            <a:spLocks/>
          </p:cNvSpPr>
          <p:nvPr/>
        </p:nvSpPr>
        <p:spPr>
          <a:xfrm>
            <a:off x="959250" y="3777092"/>
            <a:ext cx="2441100" cy="5436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Cantata One"/>
              <a:buNone/>
              <a:defRPr sz="2200" b="0" i="0" u="none" strike="noStrike" cap="none">
                <a:solidFill>
                  <a:schemeClr val="dk1"/>
                </a:solidFill>
                <a:latin typeface="Cantata One"/>
                <a:ea typeface="Cantata One"/>
                <a:cs typeface="Cantata One"/>
                <a:sym typeface="Cantata One"/>
              </a:defRPr>
            </a:lvl1pPr>
            <a:lvl2pPr marR="0" lvl="1"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r>
              <a:rPr lang="en-US" b="1" dirty="0">
                <a:solidFill>
                  <a:schemeClr val="bg1">
                    <a:lumMod val="25000"/>
                  </a:schemeClr>
                </a:solidFill>
              </a:rPr>
              <a:t>SCHEDULE III  COMPLIANCE  -  INFO FOR NOTES</a:t>
            </a:r>
          </a:p>
        </p:txBody>
      </p:sp>
    </p:spTree>
    <p:extLst>
      <p:ext uri="{BB962C8B-B14F-4D97-AF65-F5344CB8AC3E}">
        <p14:creationId xmlns:p14="http://schemas.microsoft.com/office/powerpoint/2010/main" val="2673631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p52"/>
          <p:cNvSpPr/>
          <p:nvPr/>
        </p:nvSpPr>
        <p:spPr>
          <a:xfrm>
            <a:off x="584700" y="0"/>
            <a:ext cx="2834700" cy="5156700"/>
          </a:xfrm>
          <a:prstGeom prst="rect">
            <a:avLst/>
          </a:prstGeom>
          <a:solidFill>
            <a:schemeClr val="accent4">
              <a:lumMod val="20000"/>
              <a:lumOff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52"/>
          <p:cNvSpPr txBox="1">
            <a:spLocks noGrp="1"/>
          </p:cNvSpPr>
          <p:nvPr>
            <p:ph type="title"/>
          </p:nvPr>
        </p:nvSpPr>
        <p:spPr>
          <a:xfrm>
            <a:off x="609198" y="2657749"/>
            <a:ext cx="2834699" cy="1005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b="1" dirty="0">
                <a:latin typeface="Book Antiqua" panose="02040602050305030304" pitchFamily="18" charset="0"/>
              </a:rPr>
              <a:t>HISTORY</a:t>
            </a:r>
            <a:br>
              <a:rPr lang="en" sz="2400" b="1" dirty="0">
                <a:latin typeface="Book Antiqua" panose="02040602050305030304" pitchFamily="18" charset="0"/>
              </a:rPr>
            </a:br>
            <a:r>
              <a:rPr lang="en" sz="2400" b="1" dirty="0">
                <a:latin typeface="Book Antiqua" panose="02040602050305030304" pitchFamily="18" charset="0"/>
              </a:rPr>
              <a:t>&amp;</a:t>
            </a:r>
            <a:br>
              <a:rPr lang="en" sz="2400" b="1" dirty="0">
                <a:latin typeface="Book Antiqua" panose="02040602050305030304" pitchFamily="18" charset="0"/>
              </a:rPr>
            </a:br>
            <a:r>
              <a:rPr lang="en" sz="2400" b="1" dirty="0">
                <a:latin typeface="Book Antiqua" panose="02040602050305030304" pitchFamily="18" charset="0"/>
              </a:rPr>
              <a:t>EVOLUTION</a:t>
            </a:r>
            <a:endParaRPr sz="2400" b="1" dirty="0">
              <a:latin typeface="Book Antiqua" panose="02040602050305030304" pitchFamily="18" charset="0"/>
            </a:endParaRPr>
          </a:p>
        </p:txBody>
      </p:sp>
      <p:sp>
        <p:nvSpPr>
          <p:cNvPr id="555" name="Google Shape;555;p52"/>
          <p:cNvSpPr txBox="1">
            <a:spLocks noGrp="1"/>
          </p:cNvSpPr>
          <p:nvPr>
            <p:ph type="subTitle" idx="1"/>
          </p:nvPr>
        </p:nvSpPr>
        <p:spPr>
          <a:xfrm>
            <a:off x="6376624" y="919829"/>
            <a:ext cx="2678364" cy="3322900"/>
          </a:xfrm>
          <a:prstGeom prst="rect">
            <a:avLst/>
          </a:prstGeom>
        </p:spPr>
        <p:txBody>
          <a:bodyPr spcFirstLastPara="1" wrap="square" lIns="91425" tIns="91425" rIns="91425" bIns="91425" anchor="t" anchorCtr="0">
            <a:noAutofit/>
          </a:bodyPr>
          <a:lstStyle/>
          <a:p>
            <a:pPr marL="342900" lvl="0" indent="-342900" algn="l" rtl="0">
              <a:spcBef>
                <a:spcPts val="0"/>
              </a:spcBef>
              <a:spcAft>
                <a:spcPts val="0"/>
              </a:spcAft>
              <a:buFont typeface="Wingdings" panose="05000000000000000000" pitchFamily="2" charset="2"/>
              <a:buChar char="v"/>
            </a:pPr>
            <a:endParaRPr lang="en-US" sz="2000" b="1" dirty="0">
              <a:latin typeface="Book Antiqua" panose="02040602050305030304" pitchFamily="18" charset="0"/>
            </a:endParaRPr>
          </a:p>
          <a:p>
            <a:pPr marL="342900" lvl="0" indent="-342900" algn="l" rtl="0">
              <a:spcBef>
                <a:spcPts val="0"/>
              </a:spcBef>
              <a:spcAft>
                <a:spcPts val="0"/>
              </a:spcAft>
              <a:buFont typeface="Wingdings" panose="05000000000000000000" pitchFamily="2" charset="2"/>
              <a:buChar char="v"/>
            </a:pPr>
            <a:r>
              <a:rPr lang="en-US" sz="2000" b="1" dirty="0">
                <a:latin typeface="Book Antiqua" panose="02040602050305030304" pitchFamily="18" charset="0"/>
              </a:rPr>
              <a:t>APC set up in 1982   - SAPs</a:t>
            </a:r>
          </a:p>
          <a:p>
            <a:pPr marL="342900" lvl="0" indent="-342900" algn="l" rtl="0">
              <a:spcBef>
                <a:spcPts val="0"/>
              </a:spcBef>
              <a:spcAft>
                <a:spcPts val="0"/>
              </a:spcAft>
              <a:buFont typeface="Wingdings" panose="05000000000000000000" pitchFamily="2" charset="2"/>
              <a:buChar char="v"/>
            </a:pPr>
            <a:endParaRPr lang="en-US" sz="2000" b="1" dirty="0">
              <a:latin typeface="Book Antiqua" panose="02040602050305030304" pitchFamily="18" charset="0"/>
            </a:endParaRPr>
          </a:p>
          <a:p>
            <a:pPr marL="342900" lvl="0" indent="-342900" algn="l" rtl="0">
              <a:spcBef>
                <a:spcPts val="0"/>
              </a:spcBef>
              <a:spcAft>
                <a:spcPts val="0"/>
              </a:spcAft>
              <a:buFont typeface="Wingdings" panose="05000000000000000000" pitchFamily="2" charset="2"/>
              <a:buChar char="v"/>
            </a:pPr>
            <a:r>
              <a:rPr lang="en-US" sz="2000" b="1" dirty="0">
                <a:latin typeface="Book Antiqua" panose="02040602050305030304" pitchFamily="18" charset="0"/>
              </a:rPr>
              <a:t>Renamed as AASB in 2002 – AASs</a:t>
            </a:r>
          </a:p>
          <a:p>
            <a:pPr marL="342900" lvl="0" indent="-342900" algn="l" rtl="0">
              <a:spcBef>
                <a:spcPts val="0"/>
              </a:spcBef>
              <a:spcAft>
                <a:spcPts val="0"/>
              </a:spcAft>
              <a:buFont typeface="Wingdings" panose="05000000000000000000" pitchFamily="2" charset="2"/>
              <a:buChar char="v"/>
            </a:pPr>
            <a:endParaRPr lang="en-US" sz="2000" b="1" dirty="0">
              <a:latin typeface="Book Antiqua" panose="02040602050305030304" pitchFamily="18" charset="0"/>
            </a:endParaRPr>
          </a:p>
          <a:p>
            <a:pPr marL="342900" lvl="0" indent="-342900" algn="l" rtl="0">
              <a:spcBef>
                <a:spcPts val="0"/>
              </a:spcBef>
              <a:spcAft>
                <a:spcPts val="0"/>
              </a:spcAft>
              <a:buFont typeface="Wingdings" panose="05000000000000000000" pitchFamily="2" charset="2"/>
              <a:buChar char="v"/>
            </a:pPr>
            <a:r>
              <a:rPr lang="en-US" sz="2000" b="1" dirty="0">
                <a:latin typeface="Book Antiqua" panose="02040602050305030304" pitchFamily="18" charset="0"/>
              </a:rPr>
              <a:t>New Preface in 2008</a:t>
            </a:r>
          </a:p>
        </p:txBody>
      </p:sp>
      <p:sp>
        <p:nvSpPr>
          <p:cNvPr id="563" name="Google Shape;563;p52"/>
          <p:cNvSpPr txBox="1">
            <a:spLocks noGrp="1"/>
          </p:cNvSpPr>
          <p:nvPr>
            <p:ph type="title" idx="4294967295"/>
          </p:nvPr>
        </p:nvSpPr>
        <p:spPr>
          <a:xfrm>
            <a:off x="331979" y="262215"/>
            <a:ext cx="3293477" cy="2236788"/>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000" b="1" dirty="0">
                <a:solidFill>
                  <a:srgbClr val="C00000"/>
                </a:solidFill>
                <a:latin typeface="Felix Titling" panose="04060505060202020A04" pitchFamily="82" charset="0"/>
              </a:rPr>
              <a:t>AUDITING STANDARDS</a:t>
            </a:r>
            <a:endParaRPr sz="4000" b="1" dirty="0">
              <a:solidFill>
                <a:srgbClr val="C00000"/>
              </a:solidFill>
              <a:latin typeface="Felix Titling" panose="04060505060202020A04" pitchFamily="82" charset="0"/>
            </a:endParaRPr>
          </a:p>
        </p:txBody>
      </p:sp>
      <p:grpSp>
        <p:nvGrpSpPr>
          <p:cNvPr id="560" name="Google Shape;560;p52"/>
          <p:cNvGrpSpPr/>
          <p:nvPr/>
        </p:nvGrpSpPr>
        <p:grpSpPr>
          <a:xfrm>
            <a:off x="3683733" y="919829"/>
            <a:ext cx="2453055" cy="3322899"/>
            <a:chOff x="2641950" y="3481825"/>
            <a:chExt cx="469125" cy="635475"/>
          </a:xfrm>
        </p:grpSpPr>
        <p:sp>
          <p:nvSpPr>
            <p:cNvPr id="561" name="Google Shape;561;p52"/>
            <p:cNvSpPr/>
            <p:nvPr/>
          </p:nvSpPr>
          <p:spPr>
            <a:xfrm>
              <a:off x="2641950" y="3481825"/>
              <a:ext cx="469125" cy="635475"/>
            </a:xfrm>
            <a:custGeom>
              <a:avLst/>
              <a:gdLst/>
              <a:ahLst/>
              <a:cxnLst/>
              <a:rect l="l" t="t" r="r" b="b"/>
              <a:pathLst>
                <a:path w="18765" h="25419" extrusionOk="0">
                  <a:moveTo>
                    <a:pt x="17861" y="1055"/>
                  </a:moveTo>
                  <a:lnTo>
                    <a:pt x="17861" y="24364"/>
                  </a:lnTo>
                  <a:lnTo>
                    <a:pt x="896" y="24364"/>
                  </a:lnTo>
                  <a:lnTo>
                    <a:pt x="896" y="1055"/>
                  </a:lnTo>
                  <a:close/>
                  <a:moveTo>
                    <a:pt x="419" y="1"/>
                  </a:moveTo>
                  <a:cubicBezTo>
                    <a:pt x="185" y="1"/>
                    <a:pt x="1" y="193"/>
                    <a:pt x="1" y="428"/>
                  </a:cubicBezTo>
                  <a:lnTo>
                    <a:pt x="1" y="24992"/>
                  </a:lnTo>
                  <a:cubicBezTo>
                    <a:pt x="1" y="25226"/>
                    <a:pt x="185" y="25418"/>
                    <a:pt x="419" y="25418"/>
                  </a:cubicBezTo>
                  <a:lnTo>
                    <a:pt x="18338" y="25418"/>
                  </a:lnTo>
                  <a:cubicBezTo>
                    <a:pt x="18572" y="25418"/>
                    <a:pt x="18764" y="25226"/>
                    <a:pt x="18764" y="24992"/>
                  </a:cubicBezTo>
                  <a:lnTo>
                    <a:pt x="18764" y="428"/>
                  </a:lnTo>
                  <a:cubicBezTo>
                    <a:pt x="18764" y="193"/>
                    <a:pt x="18572" y="1"/>
                    <a:pt x="18338"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52"/>
            <p:cNvSpPr/>
            <p:nvPr/>
          </p:nvSpPr>
          <p:spPr>
            <a:xfrm>
              <a:off x="2872325" y="3491050"/>
              <a:ext cx="8175" cy="7975"/>
            </a:xfrm>
            <a:custGeom>
              <a:avLst/>
              <a:gdLst/>
              <a:ahLst/>
              <a:cxnLst/>
              <a:rect l="l" t="t" r="r" b="b"/>
              <a:pathLst>
                <a:path w="327" h="319" extrusionOk="0">
                  <a:moveTo>
                    <a:pt x="168" y="0"/>
                  </a:moveTo>
                  <a:cubicBezTo>
                    <a:pt x="75" y="0"/>
                    <a:pt x="0" y="76"/>
                    <a:pt x="0" y="159"/>
                  </a:cubicBezTo>
                  <a:cubicBezTo>
                    <a:pt x="0" y="251"/>
                    <a:pt x="75" y="318"/>
                    <a:pt x="168" y="318"/>
                  </a:cubicBezTo>
                  <a:cubicBezTo>
                    <a:pt x="251" y="318"/>
                    <a:pt x="327" y="251"/>
                    <a:pt x="327" y="159"/>
                  </a:cubicBezTo>
                  <a:cubicBezTo>
                    <a:pt x="327" y="76"/>
                    <a:pt x="251" y="0"/>
                    <a:pt x="168"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122" name="Picture 2" descr="Abstract Word Cloud For Generally Accepted Auditing Standards With Related  Tags And Terms Stock Photo, Picture And Royalty Free Image. Image 16468002.">
            <a:extLst>
              <a:ext uri="{FF2B5EF4-FFF2-40B4-BE49-F238E27FC236}">
                <a16:creationId xmlns:a16="http://schemas.microsoft.com/office/drawing/2014/main" id="{11867999-7AB4-2737-6A1D-5040B32CBE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0287" y="1074874"/>
            <a:ext cx="2163543" cy="3017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5371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5"/>
        <p:cNvGrpSpPr/>
        <p:nvPr/>
      </p:nvGrpSpPr>
      <p:grpSpPr>
        <a:xfrm>
          <a:off x="0" y="0"/>
          <a:ext cx="0" cy="0"/>
          <a:chOff x="0" y="0"/>
          <a:chExt cx="0" cy="0"/>
        </a:xfrm>
      </p:grpSpPr>
      <p:sp>
        <p:nvSpPr>
          <p:cNvPr id="1053" name="Google Shape;1053;p69"/>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dirty="0">
                <a:latin typeface="Book Antiqua" panose="02040602050305030304" pitchFamily="18" charset="0"/>
              </a:rPr>
              <a:t>NEW CLASSIFICATION</a:t>
            </a:r>
            <a:endParaRPr dirty="0">
              <a:latin typeface="Book Antiqua" panose="02040602050305030304" pitchFamily="18" charset="0"/>
            </a:endParaRPr>
          </a:p>
        </p:txBody>
      </p:sp>
      <p:sp>
        <p:nvSpPr>
          <p:cNvPr id="1047" name="Google Shape;1047;p69"/>
          <p:cNvSpPr txBox="1">
            <a:spLocks noGrp="1"/>
          </p:cNvSpPr>
          <p:nvPr>
            <p:ph type="subTitle" idx="2"/>
          </p:nvPr>
        </p:nvSpPr>
        <p:spPr>
          <a:xfrm rot="5400000" flipH="1">
            <a:off x="7675302"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JOMON K GEORGE</a:t>
            </a:r>
            <a:endParaRPr dirty="0"/>
          </a:p>
        </p:txBody>
      </p:sp>
      <p:sp>
        <p:nvSpPr>
          <p:cNvPr id="1048" name="Google Shape;1048;p69"/>
          <p:cNvSpPr txBox="1">
            <a:spLocks noGrp="1"/>
          </p:cNvSpPr>
          <p:nvPr>
            <p:ph type="subTitle" idx="3"/>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STANDARDS ON AUDITING-AN UPDATE</a:t>
            </a:r>
            <a:endParaRPr dirty="0"/>
          </a:p>
        </p:txBody>
      </p:sp>
      <p:cxnSp>
        <p:nvCxnSpPr>
          <p:cNvPr id="1049" name="Google Shape;1049;p69"/>
          <p:cNvCxnSpPr/>
          <p:nvPr/>
        </p:nvCxnSpPr>
        <p:spPr>
          <a:xfrm rot="10800000">
            <a:off x="342895" y="-192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1050" name="Google Shape;1050;p69"/>
          <p:cNvCxnSpPr/>
          <p:nvPr/>
        </p:nvCxnSpPr>
        <p:spPr>
          <a:xfrm>
            <a:off x="342895" y="39720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1051" name="Google Shape;1051;p69"/>
          <p:cNvCxnSpPr/>
          <p:nvPr/>
        </p:nvCxnSpPr>
        <p:spPr>
          <a:xfrm rot="10800000">
            <a:off x="8800345" y="-9600"/>
            <a:ext cx="0" cy="1471800"/>
          </a:xfrm>
          <a:prstGeom prst="straightConnector1">
            <a:avLst/>
          </a:prstGeom>
          <a:noFill/>
          <a:ln w="9525" cap="flat" cmpd="sng">
            <a:solidFill>
              <a:schemeClr val="dk1"/>
            </a:solidFill>
            <a:prstDash val="solid"/>
            <a:round/>
            <a:headEnd type="none" w="med" len="med"/>
            <a:tailEnd type="none" w="med" len="med"/>
          </a:ln>
        </p:spPr>
      </p:cxnSp>
      <p:cxnSp>
        <p:nvCxnSpPr>
          <p:cNvPr id="1052" name="Google Shape;1052;p69"/>
          <p:cNvCxnSpPr/>
          <p:nvPr/>
        </p:nvCxnSpPr>
        <p:spPr>
          <a:xfrm>
            <a:off x="8800345" y="3681300"/>
            <a:ext cx="0" cy="1481400"/>
          </a:xfrm>
          <a:prstGeom prst="straightConnector1">
            <a:avLst/>
          </a:prstGeom>
          <a:noFill/>
          <a:ln w="9525" cap="flat" cmpd="sng">
            <a:solidFill>
              <a:schemeClr val="dk1"/>
            </a:solidFill>
            <a:prstDash val="solid"/>
            <a:round/>
            <a:headEnd type="none" w="med" len="med"/>
            <a:tailEnd type="none" w="med" len="med"/>
          </a:ln>
        </p:spPr>
      </p:cxnSp>
      <p:sp>
        <p:nvSpPr>
          <p:cNvPr id="4" name="Rounded Rectangle 5">
            <a:extLst>
              <a:ext uri="{FF2B5EF4-FFF2-40B4-BE49-F238E27FC236}">
                <a16:creationId xmlns:a16="http://schemas.microsoft.com/office/drawing/2014/main" id="{A21EAB6E-9360-3BF0-6B33-A3E5C6C02DBA}"/>
              </a:ext>
            </a:extLst>
          </p:cNvPr>
          <p:cNvSpPr>
            <a:spLocks noChangeArrowheads="1"/>
          </p:cNvSpPr>
          <p:nvPr/>
        </p:nvSpPr>
        <p:spPr bwMode="auto">
          <a:xfrm>
            <a:off x="1912655" y="1459650"/>
            <a:ext cx="1733550" cy="1317534"/>
          </a:xfrm>
          <a:prstGeom prst="roundRect">
            <a:avLst>
              <a:gd name="adj" fmla="val 16667"/>
            </a:avLst>
          </a:prstGeom>
          <a:solidFill>
            <a:schemeClr val="accent2">
              <a:lumMod val="20000"/>
              <a:lumOff val="80000"/>
            </a:schemeClr>
          </a:solidFill>
          <a:ln w="12700" cap="sq" algn="ctr">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b="1" dirty="0">
                <a:solidFill>
                  <a:schemeClr val="bg1">
                    <a:lumMod val="25000"/>
                  </a:schemeClr>
                </a:solidFill>
              </a:rPr>
              <a:t>SQCs</a:t>
            </a:r>
          </a:p>
        </p:txBody>
      </p:sp>
      <p:sp>
        <p:nvSpPr>
          <p:cNvPr id="5" name="Rounded Rectangle 6">
            <a:extLst>
              <a:ext uri="{FF2B5EF4-FFF2-40B4-BE49-F238E27FC236}">
                <a16:creationId xmlns:a16="http://schemas.microsoft.com/office/drawing/2014/main" id="{99013673-D065-5050-2A7D-CDFC583A8CC8}"/>
              </a:ext>
            </a:extLst>
          </p:cNvPr>
          <p:cNvSpPr>
            <a:spLocks noChangeArrowheads="1"/>
          </p:cNvSpPr>
          <p:nvPr/>
        </p:nvSpPr>
        <p:spPr bwMode="auto">
          <a:xfrm>
            <a:off x="5708187" y="1459650"/>
            <a:ext cx="1733549" cy="1317534"/>
          </a:xfrm>
          <a:prstGeom prst="roundRect">
            <a:avLst>
              <a:gd name="adj" fmla="val 16667"/>
            </a:avLst>
          </a:prstGeom>
          <a:solidFill>
            <a:schemeClr val="accent6">
              <a:lumMod val="20000"/>
              <a:lumOff val="80000"/>
            </a:schemeClr>
          </a:solidFill>
          <a:ln w="12700" cap="sq" algn="ctr">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2000" b="1" dirty="0">
                <a:solidFill>
                  <a:schemeClr val="bg1">
                    <a:lumMod val="25000"/>
                  </a:schemeClr>
                </a:solidFill>
              </a:rPr>
              <a:t>Engagement</a:t>
            </a:r>
          </a:p>
          <a:p>
            <a:pPr algn="ctr" eaLnBrk="1" hangingPunct="1"/>
            <a:r>
              <a:rPr lang="en-US" altLang="en-US" sz="2000" b="1" dirty="0">
                <a:solidFill>
                  <a:schemeClr val="bg1">
                    <a:lumMod val="25000"/>
                  </a:schemeClr>
                </a:solidFill>
              </a:rPr>
              <a:t>Standards</a:t>
            </a:r>
          </a:p>
        </p:txBody>
      </p:sp>
      <p:sp>
        <p:nvSpPr>
          <p:cNvPr id="6" name="Down Arrow 7">
            <a:extLst>
              <a:ext uri="{FF2B5EF4-FFF2-40B4-BE49-F238E27FC236}">
                <a16:creationId xmlns:a16="http://schemas.microsoft.com/office/drawing/2014/main" id="{938A32CC-5923-1983-9A12-28EC923A64E6}"/>
              </a:ext>
            </a:extLst>
          </p:cNvPr>
          <p:cNvSpPr/>
          <p:nvPr/>
        </p:nvSpPr>
        <p:spPr bwMode="auto">
          <a:xfrm>
            <a:off x="6500939" y="2777184"/>
            <a:ext cx="114300" cy="638175"/>
          </a:xfrm>
          <a:prstGeom prst="downArrow">
            <a:avLst/>
          </a:prstGeom>
          <a:solidFill>
            <a:schemeClr val="accent3">
              <a:lumMod val="90000"/>
            </a:schemeClr>
          </a:solidFill>
          <a:ln w="12700" cap="sq" cmpd="sng" algn="ctr">
            <a:solidFill>
              <a:schemeClr val="tx1"/>
            </a:solidFill>
            <a:prstDash val="solid"/>
            <a:miter lim="800000"/>
            <a:headEnd type="none" w="sm" len="sm"/>
            <a:tailEnd type="none" w="sm" len="sm"/>
          </a:ln>
          <a:effectLst/>
        </p:spPr>
        <p:txBody>
          <a:bodyPr wrap="none"/>
          <a:lstStyle/>
          <a:p>
            <a:pPr>
              <a:defRPr/>
            </a:pPr>
            <a:endParaRPr lang="en-US" sz="1350"/>
          </a:p>
        </p:txBody>
      </p:sp>
      <p:sp>
        <p:nvSpPr>
          <p:cNvPr id="7" name="Rounded Rectangle 9">
            <a:extLst>
              <a:ext uri="{FF2B5EF4-FFF2-40B4-BE49-F238E27FC236}">
                <a16:creationId xmlns:a16="http://schemas.microsoft.com/office/drawing/2014/main" id="{831F4B3E-9EC7-E215-FD17-E3C9396CA5F2}"/>
              </a:ext>
            </a:extLst>
          </p:cNvPr>
          <p:cNvSpPr>
            <a:spLocks noChangeArrowheads="1"/>
          </p:cNvSpPr>
          <p:nvPr/>
        </p:nvSpPr>
        <p:spPr bwMode="auto">
          <a:xfrm>
            <a:off x="4852709" y="3482034"/>
            <a:ext cx="769394" cy="685800"/>
          </a:xfrm>
          <a:prstGeom prst="roundRect">
            <a:avLst>
              <a:gd name="adj" fmla="val 16667"/>
            </a:avLst>
          </a:prstGeom>
          <a:solidFill>
            <a:srgbClr val="CCFFCC"/>
          </a:solidFill>
          <a:ln w="12700" cap="sq" algn="ctr">
            <a:solidFill>
              <a:schemeClr val="tx1"/>
            </a:solidFill>
            <a:miter lim="800000"/>
            <a:headEnd type="none" w="sm" len="sm"/>
            <a:tailEnd type="none" w="sm" len="sm"/>
          </a:ln>
          <a:effectLst/>
          <a:scene3d>
            <a:camera prst="orthographicFront">
              <a:rot lat="0" lon="0" rev="0"/>
            </a:camera>
            <a:lightRig rig="contrasting" dir="t">
              <a:rot lat="0" lon="0" rev="7800000"/>
            </a:lightRig>
          </a:scene3d>
          <a:sp3d>
            <a:bevelT w="139700" h="139700"/>
          </a:sp3d>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b="1" dirty="0"/>
              <a:t>SAs</a:t>
            </a:r>
          </a:p>
        </p:txBody>
      </p:sp>
      <p:sp>
        <p:nvSpPr>
          <p:cNvPr id="8" name="Rounded Rectangle 11">
            <a:extLst>
              <a:ext uri="{FF2B5EF4-FFF2-40B4-BE49-F238E27FC236}">
                <a16:creationId xmlns:a16="http://schemas.microsoft.com/office/drawing/2014/main" id="{EE44FF78-70E1-10B3-876F-981E55FBF547}"/>
              </a:ext>
            </a:extLst>
          </p:cNvPr>
          <p:cNvSpPr>
            <a:spLocks noChangeArrowheads="1"/>
          </p:cNvSpPr>
          <p:nvPr/>
        </p:nvSpPr>
        <p:spPr bwMode="auto">
          <a:xfrm>
            <a:off x="5815138" y="3482034"/>
            <a:ext cx="699449" cy="685800"/>
          </a:xfrm>
          <a:prstGeom prst="roundRect">
            <a:avLst>
              <a:gd name="adj" fmla="val 16667"/>
            </a:avLst>
          </a:prstGeom>
          <a:solidFill>
            <a:srgbClr val="FFFFCC">
              <a:alpha val="85098"/>
            </a:srgbClr>
          </a:solidFill>
          <a:ln w="12700" cap="sq" algn="ctr">
            <a:solidFill>
              <a:schemeClr val="tx1"/>
            </a:solidFill>
            <a:miter lim="800000"/>
            <a:headEnd type="none" w="sm" len="sm"/>
            <a:tailEnd type="none" w="sm" len="sm"/>
          </a:ln>
          <a:effectLst/>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b="1"/>
              <a:t>SREs</a:t>
            </a:r>
          </a:p>
        </p:txBody>
      </p:sp>
      <p:sp>
        <p:nvSpPr>
          <p:cNvPr id="9" name="Rounded Rectangle 12">
            <a:extLst>
              <a:ext uri="{FF2B5EF4-FFF2-40B4-BE49-F238E27FC236}">
                <a16:creationId xmlns:a16="http://schemas.microsoft.com/office/drawing/2014/main" id="{E76FBC18-B1F0-13D7-2924-47AF3ECD417E}"/>
              </a:ext>
            </a:extLst>
          </p:cNvPr>
          <p:cNvSpPr>
            <a:spLocks noChangeArrowheads="1"/>
          </p:cNvSpPr>
          <p:nvPr/>
        </p:nvSpPr>
        <p:spPr bwMode="auto">
          <a:xfrm>
            <a:off x="6707622" y="3482034"/>
            <a:ext cx="699449" cy="685800"/>
          </a:xfrm>
          <a:prstGeom prst="roundRect">
            <a:avLst>
              <a:gd name="adj" fmla="val 16667"/>
            </a:avLst>
          </a:prstGeom>
          <a:solidFill>
            <a:srgbClr val="FFCCCC"/>
          </a:solidFill>
          <a:ln w="12700" cap="sq" algn="ctr">
            <a:solidFill>
              <a:schemeClr val="tx1"/>
            </a:solidFill>
            <a:miter lim="800000"/>
            <a:headEnd type="none" w="sm" len="sm"/>
            <a:tailEnd type="none" w="sm" len="sm"/>
          </a:ln>
          <a:effectLst/>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b="1" dirty="0">
                <a:solidFill>
                  <a:schemeClr val="tx1">
                    <a:lumMod val="50000"/>
                  </a:schemeClr>
                </a:solidFill>
              </a:rPr>
              <a:t>SAEs</a:t>
            </a:r>
          </a:p>
        </p:txBody>
      </p:sp>
      <p:sp>
        <p:nvSpPr>
          <p:cNvPr id="10" name="Rounded Rectangle 13">
            <a:extLst>
              <a:ext uri="{FF2B5EF4-FFF2-40B4-BE49-F238E27FC236}">
                <a16:creationId xmlns:a16="http://schemas.microsoft.com/office/drawing/2014/main" id="{B671D2F5-A29B-6161-51E0-93AD660CBBC7}"/>
              </a:ext>
            </a:extLst>
          </p:cNvPr>
          <p:cNvSpPr>
            <a:spLocks noChangeArrowheads="1"/>
          </p:cNvSpPr>
          <p:nvPr/>
        </p:nvSpPr>
        <p:spPr bwMode="auto">
          <a:xfrm>
            <a:off x="7605032" y="3482034"/>
            <a:ext cx="699448" cy="685800"/>
          </a:xfrm>
          <a:prstGeom prst="roundRect">
            <a:avLst>
              <a:gd name="adj" fmla="val 16667"/>
            </a:avLst>
          </a:prstGeom>
          <a:solidFill>
            <a:srgbClr val="CCFFFF"/>
          </a:solidFill>
          <a:ln w="12700" cap="sq" algn="ctr">
            <a:solidFill>
              <a:schemeClr val="tx1"/>
            </a:solidFill>
            <a:miter lim="800000"/>
            <a:headEnd type="none" w="sm" len="sm"/>
            <a:tailEnd type="none" w="sm" len="sm"/>
          </a:ln>
          <a:effectLst>
            <a:glow rad="63500">
              <a:schemeClr val="accent2">
                <a:satMod val="175000"/>
                <a:alpha val="40000"/>
              </a:schemeClr>
            </a:glow>
          </a:effectLst>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b="1">
                <a:solidFill>
                  <a:schemeClr val="tx1">
                    <a:lumMod val="50000"/>
                  </a:schemeClr>
                </a:solidFill>
              </a:rPr>
              <a:t>SRSs</a:t>
            </a:r>
            <a:endParaRPr lang="en-US" altLang="en-US" sz="1800" b="1" dirty="0">
              <a:solidFill>
                <a:schemeClr val="tx1">
                  <a:lumMod val="50000"/>
                </a:schemeClr>
              </a:solidFill>
            </a:endParaRPr>
          </a:p>
        </p:txBody>
      </p:sp>
      <p:sp>
        <p:nvSpPr>
          <p:cNvPr id="11" name="Rounded Rectangle 9">
            <a:extLst>
              <a:ext uri="{FF2B5EF4-FFF2-40B4-BE49-F238E27FC236}">
                <a16:creationId xmlns:a16="http://schemas.microsoft.com/office/drawing/2014/main" id="{EAFD153F-8409-CBDA-E6BB-A1C4EFD935F2}"/>
              </a:ext>
            </a:extLst>
          </p:cNvPr>
          <p:cNvSpPr>
            <a:spLocks noChangeArrowheads="1"/>
          </p:cNvSpPr>
          <p:nvPr/>
        </p:nvSpPr>
        <p:spPr bwMode="auto">
          <a:xfrm>
            <a:off x="4847783" y="3482034"/>
            <a:ext cx="769394" cy="685800"/>
          </a:xfrm>
          <a:prstGeom prst="roundRect">
            <a:avLst>
              <a:gd name="adj" fmla="val 16667"/>
            </a:avLst>
          </a:prstGeom>
          <a:solidFill>
            <a:srgbClr val="CCFFCC"/>
          </a:solidFill>
          <a:ln w="12700" cap="sq" algn="ctr">
            <a:solidFill>
              <a:schemeClr val="tx1"/>
            </a:solidFill>
            <a:miter lim="800000"/>
            <a:headEnd type="none" w="sm" len="sm"/>
            <a:tailEnd type="none" w="sm" len="sm"/>
          </a:ln>
          <a:effectLst/>
          <a:scene3d>
            <a:camera prst="orthographicFront">
              <a:rot lat="0" lon="0" rev="0"/>
            </a:camera>
            <a:lightRig rig="contrasting" dir="t">
              <a:rot lat="0" lon="0" rev="7800000"/>
            </a:lightRig>
          </a:scene3d>
          <a:sp3d>
            <a:bevelT w="139700" h="139700"/>
          </a:sp3d>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b="1" dirty="0">
                <a:solidFill>
                  <a:schemeClr val="tx1">
                    <a:lumMod val="50000"/>
                  </a:schemeClr>
                </a:solidFill>
              </a:rPr>
              <a:t>SAs</a:t>
            </a:r>
          </a:p>
        </p:txBody>
      </p:sp>
      <p:sp>
        <p:nvSpPr>
          <p:cNvPr id="12" name="Rounded Rectangle 11">
            <a:extLst>
              <a:ext uri="{FF2B5EF4-FFF2-40B4-BE49-F238E27FC236}">
                <a16:creationId xmlns:a16="http://schemas.microsoft.com/office/drawing/2014/main" id="{5E786570-FAFF-B64E-4B99-F61F5E34F52E}"/>
              </a:ext>
            </a:extLst>
          </p:cNvPr>
          <p:cNvSpPr>
            <a:spLocks noChangeArrowheads="1"/>
          </p:cNvSpPr>
          <p:nvPr/>
        </p:nvSpPr>
        <p:spPr bwMode="auto">
          <a:xfrm>
            <a:off x="5810212" y="3482034"/>
            <a:ext cx="699449" cy="685800"/>
          </a:xfrm>
          <a:prstGeom prst="roundRect">
            <a:avLst>
              <a:gd name="adj" fmla="val 16667"/>
            </a:avLst>
          </a:prstGeom>
          <a:solidFill>
            <a:srgbClr val="FFFFCC">
              <a:alpha val="85098"/>
            </a:srgbClr>
          </a:solidFill>
          <a:ln w="12700" cap="sq" algn="ctr">
            <a:solidFill>
              <a:schemeClr val="tx1"/>
            </a:solidFill>
            <a:miter lim="800000"/>
            <a:headEnd type="none" w="sm" len="sm"/>
            <a:tailEnd type="none" w="sm" len="sm"/>
          </a:ln>
          <a:effectLst/>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b="1">
                <a:solidFill>
                  <a:schemeClr val="tx1">
                    <a:lumMod val="50000"/>
                  </a:schemeClr>
                </a:solidFill>
              </a:rPr>
              <a:t>SREs</a:t>
            </a:r>
          </a:p>
        </p:txBody>
      </p:sp>
    </p:spTree>
    <p:extLst>
      <p:ext uri="{BB962C8B-B14F-4D97-AF65-F5344CB8AC3E}">
        <p14:creationId xmlns:p14="http://schemas.microsoft.com/office/powerpoint/2010/main" val="1913256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 name="Google Shape;1047;p69">
            <a:extLst>
              <a:ext uri="{FF2B5EF4-FFF2-40B4-BE49-F238E27FC236}">
                <a16:creationId xmlns:a16="http://schemas.microsoft.com/office/drawing/2014/main" id="{FD31C46C-D283-D48E-07A2-6E268259CE40}"/>
              </a:ext>
            </a:extLst>
          </p:cNvPr>
          <p:cNvSpPr txBox="1">
            <a:spLocks noGrp="1"/>
          </p:cNvSpPr>
          <p:nvPr>
            <p:ph type="subTitle" idx="1"/>
          </p:nvPr>
        </p:nvSpPr>
        <p:spPr>
          <a:xfrm rot="5400000" flipH="1">
            <a:off x="7675302"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JOMON K GEORGE</a:t>
            </a:r>
            <a:endParaRPr dirty="0"/>
          </a:p>
        </p:txBody>
      </p:sp>
      <p:sp>
        <p:nvSpPr>
          <p:cNvPr id="423" name="Google Shape;423;p47"/>
          <p:cNvSpPr txBox="1">
            <a:spLocks noGrp="1"/>
          </p:cNvSpPr>
          <p:nvPr>
            <p:ph type="subTitle" idx="3"/>
          </p:nvPr>
        </p:nvSpPr>
        <p:spPr>
          <a:xfrm flipH="1">
            <a:off x="621629" y="1171500"/>
            <a:ext cx="3307367" cy="3659445"/>
          </a:xfrm>
          <a:prstGeom prst="rect">
            <a:avLst/>
          </a:prstGeom>
          <a:effectLst/>
        </p:spPr>
        <p:txBody>
          <a:bodyPr spcFirstLastPara="1" wrap="square" lIns="91425" tIns="91425" rIns="91425" bIns="91425" anchor="ctr" anchorCtr="0">
            <a:noAutofit/>
          </a:bodyPr>
          <a:lstStyle/>
          <a:p>
            <a:pPr algn="l" eaLnBrk="1" hangingPunct="1">
              <a:buFontTx/>
              <a:buChar char="•"/>
            </a:pPr>
            <a:r>
              <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to expedite audits effectively in accordance with GAAPs</a:t>
            </a:r>
          </a:p>
          <a:p>
            <a:pPr algn="l" eaLnBrk="1" hangingPunct="1">
              <a:buFontTx/>
              <a:buChar char="•"/>
            </a:pPr>
            <a:endParaRPr lang="en-US" altLang="en-US" sz="1700" b="1" dirty="0">
              <a:solidFill>
                <a:srgbClr val="4B0C01"/>
              </a:solidFill>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algn="l" eaLnBrk="1" hangingPunct="1">
              <a:buFontTx/>
              <a:buChar char="•"/>
            </a:pPr>
            <a:r>
              <a:rPr lang="en-US" altLang="en-US" sz="1700" b="1" dirty="0">
                <a:solidFill>
                  <a:srgbClr val="4B0C01"/>
                </a:solidFill>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  to utilize resources effectively</a:t>
            </a:r>
          </a:p>
          <a:p>
            <a:pPr marL="139700" indent="0" algn="l" eaLnBrk="1" hangingPunct="1"/>
            <a:endPar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algn="l" eaLnBrk="1" hangingPunct="1">
              <a:buFontTx/>
              <a:buChar char="•"/>
            </a:pPr>
            <a:r>
              <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  to guide, direct and supervise assistants properly</a:t>
            </a:r>
          </a:p>
          <a:p>
            <a:pPr algn="l" eaLnBrk="1" hangingPunct="1">
              <a:buFontTx/>
              <a:buChar char="•"/>
            </a:pPr>
            <a:endPar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algn="l" eaLnBrk="1" hangingPunct="1">
              <a:buFontTx/>
              <a:buChar char="•"/>
            </a:pPr>
            <a:r>
              <a:rPr lang="en-US" altLang="en-US" sz="1700" b="1" dirty="0">
                <a:solidFill>
                  <a:srgbClr val="4B0C01"/>
                </a:solidFill>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to ensure quality control</a:t>
            </a:r>
          </a:p>
          <a:p>
            <a:pPr marL="139700" indent="0" algn="l" eaLnBrk="1" hangingPunct="1"/>
            <a:endParaRPr lang="en-US" altLang="en-US" sz="1700" b="1" dirty="0">
              <a:solidFill>
                <a:srgbClr val="4B0C01"/>
              </a:solidFill>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algn="l" eaLnBrk="1" hangingPunct="1">
              <a:buFontTx/>
              <a:buChar char="•"/>
            </a:pPr>
            <a:r>
              <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 to disprove charges of negligence</a:t>
            </a:r>
          </a:p>
          <a:p>
            <a:pPr marL="139700" indent="0" algn="l" eaLnBrk="1" hangingPunct="1"/>
            <a:endPar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algn="l" eaLnBrk="1" hangingPunct="1">
              <a:buFontTx/>
              <a:buChar char="•"/>
            </a:pPr>
            <a:r>
              <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 </a:t>
            </a:r>
            <a:r>
              <a:rPr lang="en-US" altLang="en-US" sz="1700" b="1" dirty="0">
                <a:solidFill>
                  <a:srgbClr val="4B0C01"/>
                </a:solidFill>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to face &amp; pass  PEER REVIEW</a:t>
            </a:r>
          </a:p>
          <a:p>
            <a:pPr algn="l" eaLnBrk="1" hangingPunct="1">
              <a:buFontTx/>
              <a:buChar char="•"/>
            </a:pPr>
            <a:endPar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algn="l" eaLnBrk="1" hangingPunct="1">
              <a:buFontTx/>
              <a:buChar char="•"/>
            </a:pPr>
            <a:endPar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algn="l" eaLnBrk="1" hangingPunct="1">
              <a:buFontTx/>
              <a:buChar char="•"/>
            </a:pPr>
            <a:endPar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p:txBody>
      </p:sp>
      <p:sp>
        <p:nvSpPr>
          <p:cNvPr id="428" name="Google Shape;428;p47"/>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dirty="0"/>
              <a:t>COMPLY WITH STANDARDS</a:t>
            </a:r>
            <a:endParaRPr dirty="0"/>
          </a:p>
        </p:txBody>
      </p:sp>
      <p:sp>
        <p:nvSpPr>
          <p:cNvPr id="427" name="Google Shape;427;p47"/>
          <p:cNvSpPr txBox="1">
            <a:spLocks noGrp="1"/>
          </p:cNvSpPr>
          <p:nvPr>
            <p:ph type="title" idx="4294967295"/>
          </p:nvPr>
        </p:nvSpPr>
        <p:spPr>
          <a:xfrm>
            <a:off x="5348565" y="1000862"/>
            <a:ext cx="3224212" cy="917575"/>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7000" b="1" dirty="0">
                <a:solidFill>
                  <a:schemeClr val="bg2">
                    <a:lumMod val="25000"/>
                  </a:schemeClr>
                </a:solidFill>
              </a:rPr>
              <a:t>WHY </a:t>
            </a:r>
            <a:endParaRPr sz="7000" b="1" dirty="0">
              <a:solidFill>
                <a:schemeClr val="bg2">
                  <a:lumMod val="25000"/>
                </a:schemeClr>
              </a:solidFill>
            </a:endParaRPr>
          </a:p>
        </p:txBody>
      </p:sp>
      <p:pic>
        <p:nvPicPr>
          <p:cNvPr id="1026" name="Picture 2" descr="regulatory compliance - Clip Art Library">
            <a:extLst>
              <a:ext uri="{FF2B5EF4-FFF2-40B4-BE49-F238E27FC236}">
                <a16:creationId xmlns:a16="http://schemas.microsoft.com/office/drawing/2014/main" id="{F67CBCB5-92FF-1A44-5CBF-3279B9311A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5545" y="3260775"/>
            <a:ext cx="2762250" cy="1657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3221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 name="Google Shape;1047;p69">
            <a:extLst>
              <a:ext uri="{FF2B5EF4-FFF2-40B4-BE49-F238E27FC236}">
                <a16:creationId xmlns:a16="http://schemas.microsoft.com/office/drawing/2014/main" id="{FD31C46C-D283-D48E-07A2-6E268259CE40}"/>
              </a:ext>
            </a:extLst>
          </p:cNvPr>
          <p:cNvSpPr txBox="1">
            <a:spLocks noGrp="1"/>
          </p:cNvSpPr>
          <p:nvPr>
            <p:ph type="subTitle" idx="1"/>
          </p:nvPr>
        </p:nvSpPr>
        <p:spPr>
          <a:xfrm rot="5400000" flipH="1">
            <a:off x="7675302"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JOMON K GEORGE</a:t>
            </a:r>
            <a:endParaRPr dirty="0"/>
          </a:p>
        </p:txBody>
      </p:sp>
      <p:sp>
        <p:nvSpPr>
          <p:cNvPr id="423" name="Google Shape;423;p47"/>
          <p:cNvSpPr txBox="1">
            <a:spLocks noGrp="1"/>
          </p:cNvSpPr>
          <p:nvPr>
            <p:ph type="subTitle" idx="3"/>
          </p:nvPr>
        </p:nvSpPr>
        <p:spPr>
          <a:xfrm flipH="1">
            <a:off x="606398" y="2197956"/>
            <a:ext cx="3820899" cy="1723603"/>
          </a:xfrm>
          <a:prstGeom prst="rect">
            <a:avLst/>
          </a:prstGeom>
          <a:effectLst/>
        </p:spPr>
        <p:txBody>
          <a:bodyPr spcFirstLastPara="1" wrap="square" lIns="91425" tIns="91425" rIns="91425" bIns="91425" anchor="ctr" anchorCtr="0">
            <a:noAutofit/>
          </a:bodyPr>
          <a:lstStyle/>
          <a:p>
            <a:pPr marL="139700" indent="0" algn="ctr" eaLnBrk="1" hangingPunct="1"/>
            <a:r>
              <a:rPr lang="en-US" altLang="en-US" sz="2000" b="1" dirty="0">
                <a:solidFill>
                  <a:srgbClr val="FF0000"/>
                </a:solidFill>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Every Auditor shall comply with AUDITING STANDARDS</a:t>
            </a:r>
          </a:p>
          <a:p>
            <a:pPr algn="ctr" eaLnBrk="1" hangingPunct="1">
              <a:buFontTx/>
              <a:buChar char="•"/>
            </a:pPr>
            <a:endParaRPr lang="en-US" altLang="en-US" sz="18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p:txBody>
      </p:sp>
      <p:sp>
        <p:nvSpPr>
          <p:cNvPr id="428" name="Google Shape;428;p47"/>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dirty="0"/>
              <a:t>COMPLY WITH STANDARDS</a:t>
            </a:r>
            <a:endParaRPr dirty="0"/>
          </a:p>
        </p:txBody>
      </p:sp>
      <p:sp>
        <p:nvSpPr>
          <p:cNvPr id="427" name="Google Shape;427;p47"/>
          <p:cNvSpPr txBox="1">
            <a:spLocks noGrp="1"/>
          </p:cNvSpPr>
          <p:nvPr>
            <p:ph type="title" idx="4294967295"/>
          </p:nvPr>
        </p:nvSpPr>
        <p:spPr>
          <a:xfrm>
            <a:off x="5084396" y="965150"/>
            <a:ext cx="3224212" cy="917575"/>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7000" b="1" dirty="0">
                <a:solidFill>
                  <a:schemeClr val="bg2">
                    <a:lumMod val="25000"/>
                  </a:schemeClr>
                </a:solidFill>
              </a:rPr>
              <a:t>WHY</a:t>
            </a:r>
            <a:r>
              <a:rPr lang="en" sz="7000" b="1" dirty="0">
                <a:solidFill>
                  <a:schemeClr val="lt1"/>
                </a:solidFill>
              </a:rPr>
              <a:t> </a:t>
            </a:r>
            <a:endParaRPr sz="7000" b="1" dirty="0">
              <a:solidFill>
                <a:schemeClr val="lt1"/>
              </a:solidFill>
            </a:endParaRPr>
          </a:p>
        </p:txBody>
      </p:sp>
      <p:pic>
        <p:nvPicPr>
          <p:cNvPr id="1026" name="Picture 2" descr="regulatory compliance - Clip Art Library">
            <a:extLst>
              <a:ext uri="{FF2B5EF4-FFF2-40B4-BE49-F238E27FC236}">
                <a16:creationId xmlns:a16="http://schemas.microsoft.com/office/drawing/2014/main" id="{F67CBCB5-92FF-1A44-5CBF-3279B9311A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5545" y="3260775"/>
            <a:ext cx="2762250" cy="16573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a:extLst>
              <a:ext uri="{FF2B5EF4-FFF2-40B4-BE49-F238E27FC236}">
                <a16:creationId xmlns:a16="http://schemas.microsoft.com/office/drawing/2014/main" id="{03036BCC-3BB3-DAD9-C79C-1759099D17AC}"/>
              </a:ext>
            </a:extLst>
          </p:cNvPr>
          <p:cNvSpPr txBox="1">
            <a:spLocks noChangeArrowheads="1"/>
          </p:cNvSpPr>
          <p:nvPr/>
        </p:nvSpPr>
        <p:spPr>
          <a:xfrm>
            <a:off x="433148" y="503362"/>
            <a:ext cx="4167398" cy="1497026"/>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rgbClr val="000000"/>
              </a:buClr>
              <a:buSzPts val="1000"/>
              <a:buFont typeface="Cabin"/>
              <a:buNone/>
              <a:defRPr sz="1200" b="1" i="0" u="none" strike="noStrike" cap="none">
                <a:solidFill>
                  <a:schemeClr val="dk1"/>
                </a:solidFill>
                <a:latin typeface="Cabin"/>
                <a:ea typeface="Cabin"/>
                <a:cs typeface="Cabin"/>
                <a:sym typeface="Cabin"/>
              </a:defRPr>
            </a:lvl1pPr>
            <a:lvl2pPr marL="914400" marR="0" lvl="1"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2pPr>
            <a:lvl3pPr marL="1371600" marR="0" lvl="2"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3pPr>
            <a:lvl4pPr marL="1828800" marR="0" lvl="3"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4pPr>
            <a:lvl5pPr marL="2286000" marR="0" lvl="4"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5pPr>
            <a:lvl6pPr marL="2743200" marR="0" lvl="5"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6pPr>
            <a:lvl7pPr marL="3200400" marR="0" lvl="6"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7pPr>
            <a:lvl8pPr marL="3657600" marR="0" lvl="7"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8pPr>
            <a:lvl9pPr marL="4114800" marR="0" lvl="8"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9pPr>
          </a:lstStyle>
          <a:p>
            <a:pPr marL="274320" indent="-192024">
              <a:defRPr/>
            </a:pPr>
            <a:r>
              <a:rPr lang="en-US" sz="2800" dirty="0">
                <a:ln w="0"/>
                <a:solidFill>
                  <a:srgbClr val="002060"/>
                </a:solidFill>
                <a:effectLst>
                  <a:outerShdw blurRad="38100" dist="25400" dir="5400000" algn="ctr" rotWithShape="0">
                    <a:srgbClr val="6E747A">
                      <a:alpha val="43000"/>
                    </a:srgbClr>
                  </a:outerShdw>
                </a:effectLst>
                <a:latin typeface="Baskerville Old Face" panose="02020602080505020303" pitchFamily="18" charset="0"/>
              </a:rPr>
              <a:t>The Companies Act 2013 </a:t>
            </a:r>
          </a:p>
          <a:p>
            <a:pPr marL="274320" indent="-192024">
              <a:defRPr/>
            </a:pPr>
            <a:endParaRPr lang="en-US" sz="2800" dirty="0">
              <a:ln w="0"/>
              <a:solidFill>
                <a:srgbClr val="002060"/>
              </a:solidFill>
              <a:effectLst>
                <a:outerShdw blurRad="38100" dist="25400" dir="5400000" algn="ctr" rotWithShape="0">
                  <a:srgbClr val="6E747A">
                    <a:alpha val="43000"/>
                  </a:srgbClr>
                </a:outerShdw>
              </a:effectLst>
              <a:latin typeface="Baskerville Old Face" panose="02020602080505020303" pitchFamily="18" charset="0"/>
            </a:endParaRPr>
          </a:p>
          <a:p>
            <a:pPr marL="274320" indent="-192024">
              <a:defRPr/>
            </a:pPr>
            <a:r>
              <a:rPr lang="en-US" sz="2800" dirty="0">
                <a:ln w="0"/>
                <a:solidFill>
                  <a:srgbClr val="002060"/>
                </a:solidFill>
                <a:effectLst>
                  <a:outerShdw blurRad="38100" dist="25400" dir="5400000" algn="ctr" rotWithShape="0">
                    <a:srgbClr val="6E747A">
                      <a:alpha val="43000"/>
                    </a:srgbClr>
                  </a:outerShdw>
                </a:effectLst>
                <a:latin typeface="Baskerville Old Face" panose="02020602080505020303" pitchFamily="18" charset="0"/>
              </a:rPr>
              <a:t> Section 143(9)</a:t>
            </a:r>
          </a:p>
        </p:txBody>
      </p:sp>
    </p:spTree>
    <p:extLst>
      <p:ext uri="{BB962C8B-B14F-4D97-AF65-F5344CB8AC3E}">
        <p14:creationId xmlns:p14="http://schemas.microsoft.com/office/powerpoint/2010/main" val="4290284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0"/>
          <p:cNvSpPr/>
          <p:nvPr/>
        </p:nvSpPr>
        <p:spPr>
          <a:xfrm>
            <a:off x="565650" y="0"/>
            <a:ext cx="3577472" cy="2056050"/>
          </a:xfrm>
          <a:prstGeom prst="rect">
            <a:avLst/>
          </a:prstGeom>
          <a:solidFill>
            <a:schemeClr val="bg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328" name="Google Shape;328;p40"/>
          <p:cNvSpPr txBox="1">
            <a:spLocks noGrp="1"/>
          </p:cNvSpPr>
          <p:nvPr>
            <p:ph type="title"/>
          </p:nvPr>
        </p:nvSpPr>
        <p:spPr>
          <a:xfrm>
            <a:off x="956086" y="441292"/>
            <a:ext cx="2796600" cy="10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dirty="0">
                <a:solidFill>
                  <a:srgbClr val="C00000"/>
                </a:solidFill>
                <a:latin typeface="Book Antiqua" panose="02040602050305030304" pitchFamily="18" charset="0"/>
              </a:rPr>
              <a:t>A SHAMEFUL REMARK</a:t>
            </a:r>
            <a:endParaRPr dirty="0">
              <a:solidFill>
                <a:srgbClr val="C00000"/>
              </a:solidFill>
              <a:latin typeface="Book Antiqua" panose="02040602050305030304" pitchFamily="18" charset="0"/>
            </a:endParaRPr>
          </a:p>
        </p:txBody>
      </p:sp>
      <p:sp>
        <p:nvSpPr>
          <p:cNvPr id="17" name="TextBox 16">
            <a:extLst>
              <a:ext uri="{FF2B5EF4-FFF2-40B4-BE49-F238E27FC236}">
                <a16:creationId xmlns:a16="http://schemas.microsoft.com/office/drawing/2014/main" id="{374B4CD9-D767-2437-8AB4-9A1D6E9BA5A8}"/>
              </a:ext>
            </a:extLst>
          </p:cNvPr>
          <p:cNvSpPr txBox="1"/>
          <p:nvPr/>
        </p:nvSpPr>
        <p:spPr>
          <a:xfrm>
            <a:off x="1755972" y="2056050"/>
            <a:ext cx="6732573" cy="2343590"/>
          </a:xfrm>
          <a:prstGeom prst="rect">
            <a:avLst/>
          </a:prstGeom>
          <a:noFill/>
        </p:spPr>
        <p:txBody>
          <a:bodyPr wrap="square">
            <a:spAutoFit/>
          </a:bodyPr>
          <a:lstStyle/>
          <a:p>
            <a:pPr algn="ctr">
              <a:lnSpc>
                <a:spcPct val="160000"/>
              </a:lnSpc>
              <a:defRPr/>
            </a:pPr>
            <a:r>
              <a:rPr lang="en-IN" altLang="en-US" sz="2400" b="1" dirty="0">
                <a:solidFill>
                  <a:schemeClr val="bg2">
                    <a:lumMod val="25000"/>
                  </a:schemeClr>
                </a:solidFill>
                <a:latin typeface="Baskerville Old Face" pitchFamily="18" charset="0"/>
              </a:rPr>
              <a:t>We do not expect the auditors to find a needle </a:t>
            </a:r>
          </a:p>
          <a:p>
            <a:pPr algn="ctr">
              <a:lnSpc>
                <a:spcPct val="160000"/>
              </a:lnSpc>
              <a:defRPr/>
            </a:pPr>
            <a:r>
              <a:rPr lang="en-IN" altLang="en-US" sz="2400" b="1" dirty="0">
                <a:solidFill>
                  <a:schemeClr val="bg2">
                    <a:lumMod val="25000"/>
                  </a:schemeClr>
                </a:solidFill>
                <a:latin typeface="Baskerville Old Face" pitchFamily="18" charset="0"/>
              </a:rPr>
              <a:t>in  a  haystack  but  they must  see the elephant </a:t>
            </a:r>
          </a:p>
          <a:p>
            <a:pPr algn="ctr">
              <a:lnSpc>
                <a:spcPct val="160000"/>
              </a:lnSpc>
              <a:defRPr/>
            </a:pPr>
            <a:r>
              <a:rPr lang="en-IN" altLang="en-US" sz="2400" b="1" dirty="0">
                <a:solidFill>
                  <a:schemeClr val="bg2">
                    <a:lumMod val="25000"/>
                  </a:schemeClr>
                </a:solidFill>
                <a:latin typeface="Baskerville Old Face" pitchFamily="18" charset="0"/>
              </a:rPr>
              <a:t>in the room.</a:t>
            </a:r>
            <a:endParaRPr lang="en-IN" altLang="en-US" sz="2000" b="1" dirty="0">
              <a:solidFill>
                <a:schemeClr val="bg2">
                  <a:lumMod val="25000"/>
                </a:schemeClr>
              </a:solidFill>
              <a:latin typeface="Baskerville Old Face" pitchFamily="18" charset="0"/>
            </a:endParaRPr>
          </a:p>
          <a:p>
            <a:pPr algn="r">
              <a:lnSpc>
                <a:spcPct val="200000"/>
              </a:lnSpc>
              <a:defRPr/>
            </a:pPr>
            <a:r>
              <a:rPr lang="en-IN" sz="1800" b="1" dirty="0">
                <a:latin typeface="Baskerville Old Face" pitchFamily="18" charset="0"/>
              </a:rPr>
              <a:t>                                        Former </a:t>
            </a:r>
            <a:r>
              <a:rPr lang="en-US" sz="1800" b="1" dirty="0">
                <a:latin typeface="Baskerville Old Face" pitchFamily="18" charset="0"/>
              </a:rPr>
              <a:t>MCA   Secretary</a:t>
            </a:r>
          </a:p>
        </p:txBody>
      </p:sp>
    </p:spTree>
    <p:extLst>
      <p:ext uri="{BB962C8B-B14F-4D97-AF65-F5344CB8AC3E}">
        <p14:creationId xmlns:p14="http://schemas.microsoft.com/office/powerpoint/2010/main" val="4084315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1">
                    <a:lumMod val="50000"/>
                  </a:schemeClr>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914399"/>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200</a:t>
            </a:r>
          </a:p>
        </p:txBody>
      </p:sp>
      <p:sp>
        <p:nvSpPr>
          <p:cNvPr id="6" name="TextBox 5">
            <a:extLst>
              <a:ext uri="{FF2B5EF4-FFF2-40B4-BE49-F238E27FC236}">
                <a16:creationId xmlns:a16="http://schemas.microsoft.com/office/drawing/2014/main" id="{213FC2AA-5BA0-92B7-B204-DF31DE704F3C}"/>
              </a:ext>
            </a:extLst>
          </p:cNvPr>
          <p:cNvSpPr txBox="1"/>
          <p:nvPr/>
        </p:nvSpPr>
        <p:spPr>
          <a:xfrm>
            <a:off x="186118" y="417275"/>
            <a:ext cx="5526858" cy="994247"/>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1800" b="1" u="sng" dirty="0">
                <a:solidFill>
                  <a:schemeClr val="bg1">
                    <a:lumMod val="25000"/>
                  </a:schemeClr>
                </a:solidFill>
                <a:latin typeface="Book Antiqua" panose="02040602050305030304" pitchFamily="18" charset="0"/>
              </a:rPr>
              <a:t>Overall Objectives of the Independent Auditor and the conduct of an audit in accordance with SAs.</a:t>
            </a:r>
            <a:endParaRPr lang="en-US" altLang="en-US" sz="1800" b="1" i="1" u="sng" dirty="0">
              <a:solidFill>
                <a:schemeClr val="bg1">
                  <a:lumMod val="25000"/>
                </a:schemeClr>
              </a:solidFill>
              <a:latin typeface="Book Antiqua" panose="02040602050305030304" pitchFamily="18" charset="0"/>
            </a:endParaRPr>
          </a:p>
        </p:txBody>
      </p:sp>
      <p:sp>
        <p:nvSpPr>
          <p:cNvPr id="8" name="TextBox 7">
            <a:extLst>
              <a:ext uri="{FF2B5EF4-FFF2-40B4-BE49-F238E27FC236}">
                <a16:creationId xmlns:a16="http://schemas.microsoft.com/office/drawing/2014/main" id="{67A7A3F6-9056-715D-7965-D9EA03F4EE53}"/>
              </a:ext>
            </a:extLst>
          </p:cNvPr>
          <p:cNvSpPr txBox="1"/>
          <p:nvPr/>
        </p:nvSpPr>
        <p:spPr>
          <a:xfrm>
            <a:off x="267036" y="1826139"/>
            <a:ext cx="2565176" cy="2517099"/>
          </a:xfrm>
          <a:prstGeom prst="rect">
            <a:avLst/>
          </a:prstGeom>
          <a:solidFill>
            <a:schemeClr val="accent1">
              <a:lumMod val="95000"/>
            </a:schemeClr>
          </a:solidFill>
        </p:spPr>
        <p:txBody>
          <a:bodyPr wrap="square">
            <a:spAutoFit/>
          </a:bodyPr>
          <a:lstStyle/>
          <a:p>
            <a:pPr algn="just" eaLnBrk="1" latinLnBrk="0" hangingPunct="1">
              <a:lnSpc>
                <a:spcPct val="110000"/>
              </a:lnSpc>
              <a:spcAft>
                <a:spcPts val="600"/>
              </a:spcAft>
              <a:buClr>
                <a:schemeClr val="accent1"/>
              </a:buClr>
              <a:buSzPct val="100000"/>
            </a:pPr>
            <a:r>
              <a:rPr lang="en-US" sz="1600" b="1" dirty="0">
                <a:solidFill>
                  <a:schemeClr val="bg1"/>
                </a:solidFill>
                <a:latin typeface="Book Antiqua" panose="02040602050305030304" pitchFamily="18" charset="0"/>
              </a:rPr>
              <a:t>Professional Skepticism - </a:t>
            </a:r>
            <a:r>
              <a:rPr lang="en-US" sz="1600" b="1" dirty="0">
                <a:latin typeface="Book Antiqua" panose="02040602050305030304" pitchFamily="18" charset="0"/>
              </a:rPr>
              <a:t>An attitude that includes a questioning mind, being alert to conditions which may indicate possible misstatement due to error or fraud, and a critical assessment of audit evidence.</a:t>
            </a:r>
            <a:endParaRPr lang="en-US" altLang="en-US" sz="1600" b="1" dirty="0">
              <a:latin typeface="Book Antiqua" panose="02040602050305030304" pitchFamily="18" charset="0"/>
            </a:endParaRPr>
          </a:p>
        </p:txBody>
      </p:sp>
      <p:sp>
        <p:nvSpPr>
          <p:cNvPr id="10" name="TextBox 9">
            <a:extLst>
              <a:ext uri="{FF2B5EF4-FFF2-40B4-BE49-F238E27FC236}">
                <a16:creationId xmlns:a16="http://schemas.microsoft.com/office/drawing/2014/main" id="{7F1BA2BC-8D46-8597-6BBF-476E68112B3E}"/>
              </a:ext>
            </a:extLst>
          </p:cNvPr>
          <p:cNvSpPr txBox="1"/>
          <p:nvPr/>
        </p:nvSpPr>
        <p:spPr>
          <a:xfrm>
            <a:off x="3298745" y="3693752"/>
            <a:ext cx="2414231" cy="1015663"/>
          </a:xfrm>
          <a:prstGeom prst="rect">
            <a:avLst/>
          </a:prstGeom>
          <a:noFill/>
        </p:spPr>
        <p:txBody>
          <a:bodyPr wrap="square">
            <a:spAutoFit/>
          </a:bodyPr>
          <a:lstStyle/>
          <a:p>
            <a:pPr algn="ctr"/>
            <a:r>
              <a:rPr lang="en-US" altLang="en-US" sz="2000" b="1" dirty="0">
                <a:solidFill>
                  <a:srgbClr val="FF0000"/>
                </a:solidFill>
                <a:latin typeface="Book Antiqua" panose="02040602050305030304" pitchFamily="18" charset="0"/>
              </a:rPr>
              <a:t>Auditor – Can’t just be a watchdog anymore</a:t>
            </a:r>
            <a:endParaRPr lang="en-IN" sz="2000" dirty="0">
              <a:latin typeface="Book Antiqua" panose="02040602050305030304" pitchFamily="18" charset="0"/>
            </a:endParaRPr>
          </a:p>
        </p:txBody>
      </p:sp>
      <p:pic>
        <p:nvPicPr>
          <p:cNvPr id="11" name="Picture 10">
            <a:extLst>
              <a:ext uri="{FF2B5EF4-FFF2-40B4-BE49-F238E27FC236}">
                <a16:creationId xmlns:a16="http://schemas.microsoft.com/office/drawing/2014/main" id="{3EA91DF7-16FF-4FB0-4FD7-FF48E62194CC}"/>
              </a:ext>
            </a:extLst>
          </p:cNvPr>
          <p:cNvPicPr>
            <a:picLocks noChangeAspect="1"/>
          </p:cNvPicPr>
          <p:nvPr/>
        </p:nvPicPr>
        <p:blipFill>
          <a:blip r:embed="rId2"/>
          <a:stretch>
            <a:fillRect/>
          </a:stretch>
        </p:blipFill>
        <p:spPr>
          <a:xfrm>
            <a:off x="3892282" y="2387745"/>
            <a:ext cx="1359435" cy="1306007"/>
          </a:xfrm>
          <a:prstGeom prst="rect">
            <a:avLst/>
          </a:prstGeom>
        </p:spPr>
      </p:pic>
    </p:spTree>
    <p:extLst>
      <p:ext uri="{BB962C8B-B14F-4D97-AF65-F5344CB8AC3E}">
        <p14:creationId xmlns:p14="http://schemas.microsoft.com/office/powerpoint/2010/main" val="2842456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1">
                    <a:lumMod val="50000"/>
                  </a:schemeClr>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914399"/>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200</a:t>
            </a:r>
          </a:p>
        </p:txBody>
      </p:sp>
      <p:sp>
        <p:nvSpPr>
          <p:cNvPr id="8" name="TextBox 7">
            <a:extLst>
              <a:ext uri="{FF2B5EF4-FFF2-40B4-BE49-F238E27FC236}">
                <a16:creationId xmlns:a16="http://schemas.microsoft.com/office/drawing/2014/main" id="{67A7A3F6-9056-715D-7965-D9EA03F4EE53}"/>
              </a:ext>
            </a:extLst>
          </p:cNvPr>
          <p:cNvSpPr txBox="1"/>
          <p:nvPr/>
        </p:nvSpPr>
        <p:spPr>
          <a:xfrm>
            <a:off x="362738" y="1126973"/>
            <a:ext cx="5311181" cy="3416320"/>
          </a:xfrm>
          <a:prstGeom prst="rect">
            <a:avLst/>
          </a:prstGeom>
          <a:solidFill>
            <a:schemeClr val="accent1">
              <a:lumMod val="20000"/>
              <a:lumOff val="80000"/>
            </a:schemeClr>
          </a:solidFill>
        </p:spPr>
        <p:txBody>
          <a:bodyPr wrap="square">
            <a:spAutoFit/>
          </a:bodyPr>
          <a:lstStyle/>
          <a:p>
            <a:pPr marL="285750" indent="-285750" algn="just">
              <a:buFont typeface="Wingdings" panose="05000000000000000000" pitchFamily="2" charset="2"/>
              <a:buChar char="Ø"/>
            </a:pPr>
            <a:r>
              <a:rPr lang="en-US" sz="1800" b="1" dirty="0">
                <a:latin typeface="Book Antiqua" panose="02040602050305030304" pitchFamily="18" charset="0"/>
              </a:rPr>
              <a:t>Audit evidence that contradicts other audit evidence obtained. </a:t>
            </a:r>
          </a:p>
          <a:p>
            <a:pPr algn="just"/>
            <a:endParaRPr lang="en-US" sz="1800" b="1" dirty="0">
              <a:latin typeface="Book Antiqua" panose="02040602050305030304" pitchFamily="18" charset="0"/>
            </a:endParaRPr>
          </a:p>
          <a:p>
            <a:pPr marL="285750" indent="-285750" algn="just">
              <a:buFont typeface="Wingdings" panose="05000000000000000000" pitchFamily="2" charset="2"/>
              <a:buChar char="Ø"/>
            </a:pPr>
            <a:r>
              <a:rPr lang="en-US" sz="1800" b="1" dirty="0">
                <a:solidFill>
                  <a:srgbClr val="C00000"/>
                </a:solidFill>
                <a:latin typeface="Book Antiqua" panose="02040602050305030304" pitchFamily="18" charset="0"/>
              </a:rPr>
              <a:t>Information that brings into question the reliability of documents and responses to inquiries to be used as audit evidence. </a:t>
            </a:r>
          </a:p>
          <a:p>
            <a:pPr algn="just"/>
            <a:endParaRPr lang="en-US" sz="1800" b="1" dirty="0">
              <a:latin typeface="Book Antiqua" panose="02040602050305030304" pitchFamily="18" charset="0"/>
            </a:endParaRPr>
          </a:p>
          <a:p>
            <a:pPr marL="285750" indent="-285750" algn="just">
              <a:buFont typeface="Wingdings" panose="05000000000000000000" pitchFamily="2" charset="2"/>
              <a:buChar char="Ø"/>
            </a:pPr>
            <a:r>
              <a:rPr lang="en-US" sz="1800" b="1" dirty="0">
                <a:latin typeface="Book Antiqua" panose="02040602050305030304" pitchFamily="18" charset="0"/>
              </a:rPr>
              <a:t>Conditions that may indicate possible fraud. </a:t>
            </a:r>
          </a:p>
          <a:p>
            <a:pPr algn="just"/>
            <a:endParaRPr lang="en-US" sz="1800" b="1" dirty="0">
              <a:latin typeface="Book Antiqua" panose="02040602050305030304" pitchFamily="18" charset="0"/>
            </a:endParaRPr>
          </a:p>
          <a:p>
            <a:pPr marL="285750" indent="-285750" algn="just">
              <a:buFont typeface="Wingdings" panose="05000000000000000000" pitchFamily="2" charset="2"/>
              <a:buChar char="Ø"/>
            </a:pPr>
            <a:r>
              <a:rPr lang="en-US" sz="1800" b="1" dirty="0">
                <a:solidFill>
                  <a:srgbClr val="C00000"/>
                </a:solidFill>
                <a:latin typeface="Book Antiqua" panose="02040602050305030304" pitchFamily="18" charset="0"/>
              </a:rPr>
              <a:t>Circumstances that suggest the need for audit procedures in addition to those required by the SAs. </a:t>
            </a:r>
            <a:endParaRPr lang="en-IN" sz="1800" b="1" dirty="0">
              <a:solidFill>
                <a:srgbClr val="C00000"/>
              </a:solidFill>
              <a:latin typeface="Book Antiqua" panose="02040602050305030304" pitchFamily="18" charset="0"/>
            </a:endParaRPr>
          </a:p>
        </p:txBody>
      </p:sp>
      <p:sp>
        <p:nvSpPr>
          <p:cNvPr id="10" name="TextBox 9">
            <a:extLst>
              <a:ext uri="{FF2B5EF4-FFF2-40B4-BE49-F238E27FC236}">
                <a16:creationId xmlns:a16="http://schemas.microsoft.com/office/drawing/2014/main" id="{7F1BA2BC-8D46-8597-6BBF-476E68112B3E}"/>
              </a:ext>
            </a:extLst>
          </p:cNvPr>
          <p:cNvSpPr txBox="1"/>
          <p:nvPr/>
        </p:nvSpPr>
        <p:spPr>
          <a:xfrm>
            <a:off x="137565" y="600207"/>
            <a:ext cx="5761529" cy="400110"/>
          </a:xfrm>
          <a:prstGeom prst="rect">
            <a:avLst/>
          </a:prstGeom>
          <a:noFill/>
        </p:spPr>
        <p:txBody>
          <a:bodyPr wrap="square">
            <a:spAutoFit/>
          </a:bodyPr>
          <a:lstStyle/>
          <a:p>
            <a:pPr algn="ctr"/>
            <a:r>
              <a:rPr lang="en-US" altLang="en-US" sz="2000" b="1" dirty="0">
                <a:solidFill>
                  <a:srgbClr val="FF0000"/>
                </a:solidFill>
                <a:latin typeface="Book Antiqua" panose="02040602050305030304" pitchFamily="18" charset="0"/>
              </a:rPr>
              <a:t>Professional skepticism includes being alert to :</a:t>
            </a:r>
          </a:p>
        </p:txBody>
      </p:sp>
      <p:pic>
        <p:nvPicPr>
          <p:cNvPr id="2050" name="Picture 2" descr="Professional Skepticism: The Heart of Audit | Stockwatch - All about the  economy">
            <a:extLst>
              <a:ext uri="{FF2B5EF4-FFF2-40B4-BE49-F238E27FC236}">
                <a16:creationId xmlns:a16="http://schemas.microsoft.com/office/drawing/2014/main" id="{5B5C2F47-C62B-E5FA-D636-2A3862B648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1811" y="3111908"/>
            <a:ext cx="1625097" cy="1588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0669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832FDC-E17E-457E-43FF-9979AE5301D7}"/>
              </a:ext>
            </a:extLst>
          </p:cNvPr>
          <p:cNvSpPr txBox="1"/>
          <p:nvPr/>
        </p:nvSpPr>
        <p:spPr>
          <a:xfrm rot="16200000">
            <a:off x="-2098526" y="1897307"/>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1275737" y="1080807"/>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210</a:t>
            </a:r>
          </a:p>
        </p:txBody>
      </p:sp>
      <p:sp>
        <p:nvSpPr>
          <p:cNvPr id="8" name="TextBox 7">
            <a:extLst>
              <a:ext uri="{FF2B5EF4-FFF2-40B4-BE49-F238E27FC236}">
                <a16:creationId xmlns:a16="http://schemas.microsoft.com/office/drawing/2014/main" id="{67A7A3F6-9056-715D-7965-D9EA03F4EE53}"/>
              </a:ext>
            </a:extLst>
          </p:cNvPr>
          <p:cNvSpPr txBox="1"/>
          <p:nvPr/>
        </p:nvSpPr>
        <p:spPr>
          <a:xfrm>
            <a:off x="3488905" y="1330920"/>
            <a:ext cx="5311181" cy="3693319"/>
          </a:xfrm>
          <a:prstGeom prst="rect">
            <a:avLst/>
          </a:prstGeom>
          <a:solidFill>
            <a:schemeClr val="accent1">
              <a:lumMod val="20000"/>
              <a:lumOff val="80000"/>
            </a:schemeClr>
          </a:solidFill>
        </p:spPr>
        <p:txBody>
          <a:bodyPr wrap="square">
            <a:spAutoFit/>
          </a:bodyPr>
          <a:lstStyle/>
          <a:p>
            <a:pPr algn="just"/>
            <a:r>
              <a:rPr lang="en-US" sz="1800" b="1" dirty="0">
                <a:solidFill>
                  <a:srgbClr val="C00000"/>
                </a:solidFill>
                <a:latin typeface="Book Antiqua" panose="02040602050305030304" pitchFamily="18" charset="0"/>
              </a:rPr>
              <a:t>Obtain an Audit Engagement Letter covering :</a:t>
            </a:r>
          </a:p>
          <a:p>
            <a:pPr marL="285750" indent="-285750" algn="just">
              <a:buFont typeface="Wingdings" panose="05000000000000000000" pitchFamily="2" charset="2"/>
              <a:buChar char="Ø"/>
            </a:pPr>
            <a:endParaRPr lang="en-US" sz="1800" b="1" dirty="0">
              <a:latin typeface="Book Antiqua" panose="02040602050305030304" pitchFamily="18" charset="0"/>
            </a:endParaRPr>
          </a:p>
          <a:p>
            <a:pPr marL="285750" indent="-285750" algn="just">
              <a:buFont typeface="Wingdings" panose="05000000000000000000" pitchFamily="2" charset="2"/>
              <a:buChar char="Ø"/>
            </a:pPr>
            <a:r>
              <a:rPr lang="en-US" sz="1800" b="1" dirty="0">
                <a:latin typeface="Book Antiqua" panose="02040602050305030304" pitchFamily="18" charset="0"/>
              </a:rPr>
              <a:t>the objective and scope of the audit of FS.</a:t>
            </a:r>
          </a:p>
          <a:p>
            <a:pPr marL="285750" indent="-285750" algn="just">
              <a:buFont typeface="Wingdings" panose="05000000000000000000" pitchFamily="2" charset="2"/>
              <a:buChar char="Ø"/>
            </a:pPr>
            <a:endParaRPr lang="en-US" sz="1800" b="1" dirty="0">
              <a:latin typeface="Book Antiqua" panose="02040602050305030304" pitchFamily="18" charset="0"/>
            </a:endParaRPr>
          </a:p>
          <a:p>
            <a:pPr marL="285750" indent="-285750" algn="just">
              <a:buFont typeface="Wingdings" panose="05000000000000000000" pitchFamily="2" charset="2"/>
              <a:buChar char="Ø"/>
            </a:pPr>
            <a:r>
              <a:rPr lang="en-US" sz="1800" b="1" dirty="0">
                <a:latin typeface="Book Antiqua" panose="02040602050305030304" pitchFamily="18" charset="0"/>
              </a:rPr>
              <a:t>the responsibilities of the auditor</a:t>
            </a:r>
          </a:p>
          <a:p>
            <a:pPr marL="285750" indent="-285750" algn="just">
              <a:buFont typeface="Wingdings" panose="05000000000000000000" pitchFamily="2" charset="2"/>
              <a:buChar char="Ø"/>
            </a:pPr>
            <a:endParaRPr lang="en-US" sz="1800" b="1" dirty="0">
              <a:latin typeface="Book Antiqua" panose="02040602050305030304" pitchFamily="18" charset="0"/>
            </a:endParaRPr>
          </a:p>
          <a:p>
            <a:pPr marL="285750" indent="-285750" algn="just">
              <a:buFont typeface="Wingdings" panose="05000000000000000000" pitchFamily="2" charset="2"/>
              <a:buChar char="Ø"/>
            </a:pPr>
            <a:r>
              <a:rPr lang="en-US" sz="1800" b="1" dirty="0">
                <a:latin typeface="Book Antiqua" panose="02040602050305030304" pitchFamily="18" charset="0"/>
              </a:rPr>
              <a:t>the responsibilities of management</a:t>
            </a:r>
          </a:p>
          <a:p>
            <a:pPr marL="285750" indent="-285750" algn="just">
              <a:buFont typeface="Wingdings" panose="05000000000000000000" pitchFamily="2" charset="2"/>
              <a:buChar char="Ø"/>
            </a:pPr>
            <a:endParaRPr lang="en-US" sz="1800" b="1" dirty="0">
              <a:latin typeface="Book Antiqua" panose="02040602050305030304" pitchFamily="18" charset="0"/>
            </a:endParaRPr>
          </a:p>
          <a:p>
            <a:pPr marL="285750" indent="-285750" algn="just">
              <a:buFont typeface="Wingdings" panose="05000000000000000000" pitchFamily="2" charset="2"/>
              <a:buChar char="Ø"/>
            </a:pPr>
            <a:r>
              <a:rPr lang="en-US" sz="1800" b="1" dirty="0">
                <a:latin typeface="Book Antiqua" panose="02040602050305030304" pitchFamily="18" charset="0"/>
              </a:rPr>
              <a:t>identification of the applicable financial reporting framework .</a:t>
            </a:r>
          </a:p>
          <a:p>
            <a:pPr marL="285750" indent="-285750" algn="just">
              <a:buFont typeface="Wingdings" panose="05000000000000000000" pitchFamily="2" charset="2"/>
              <a:buChar char="Ø"/>
            </a:pPr>
            <a:endParaRPr lang="en-US" sz="1800" b="1" dirty="0">
              <a:latin typeface="Book Antiqua" panose="02040602050305030304" pitchFamily="18" charset="0"/>
            </a:endParaRPr>
          </a:p>
          <a:p>
            <a:pPr marL="285750" indent="-285750" algn="just">
              <a:buFont typeface="Wingdings" panose="05000000000000000000" pitchFamily="2" charset="2"/>
              <a:buChar char="Ø"/>
            </a:pPr>
            <a:r>
              <a:rPr lang="en-US" sz="1800" b="1" dirty="0">
                <a:latin typeface="Book Antiqua" panose="02040602050305030304" pitchFamily="18" charset="0"/>
              </a:rPr>
              <a:t>reference to the expected form and content of any reports to be issued by the auditor</a:t>
            </a:r>
          </a:p>
        </p:txBody>
      </p:sp>
      <p:sp>
        <p:nvSpPr>
          <p:cNvPr id="5" name="TextBox 4">
            <a:extLst>
              <a:ext uri="{FF2B5EF4-FFF2-40B4-BE49-F238E27FC236}">
                <a16:creationId xmlns:a16="http://schemas.microsoft.com/office/drawing/2014/main" id="{8EB2F0BA-F2A6-3D7E-0299-73A79E2935C9}"/>
              </a:ext>
            </a:extLst>
          </p:cNvPr>
          <p:cNvSpPr txBox="1"/>
          <p:nvPr/>
        </p:nvSpPr>
        <p:spPr>
          <a:xfrm>
            <a:off x="3381067" y="307248"/>
            <a:ext cx="5526858" cy="885692"/>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400" b="1" u="sng" dirty="0">
                <a:solidFill>
                  <a:schemeClr val="bg1">
                    <a:lumMod val="25000"/>
                  </a:schemeClr>
                </a:solidFill>
                <a:latin typeface="Book Antiqua" panose="02040602050305030304" pitchFamily="18" charset="0"/>
              </a:rPr>
              <a:t>Agreeing on Terms of Audit Engagement</a:t>
            </a:r>
          </a:p>
        </p:txBody>
      </p:sp>
    </p:spTree>
    <p:extLst>
      <p:ext uri="{BB962C8B-B14F-4D97-AF65-F5344CB8AC3E}">
        <p14:creationId xmlns:p14="http://schemas.microsoft.com/office/powerpoint/2010/main" val="2366049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832FDC-E17E-457E-43FF-9979AE5301D7}"/>
              </a:ext>
            </a:extLst>
          </p:cNvPr>
          <p:cNvSpPr txBox="1"/>
          <p:nvPr/>
        </p:nvSpPr>
        <p:spPr>
          <a:xfrm rot="5400000">
            <a:off x="6212154" y="2156251"/>
            <a:ext cx="5143499" cy="830997"/>
          </a:xfrm>
          <a:prstGeom prst="rect">
            <a:avLst/>
          </a:prstGeom>
          <a:noFill/>
        </p:spPr>
        <p:txBody>
          <a:bodyPr wrap="square" rtlCol="0">
            <a:spAutoFit/>
          </a:bodyPr>
          <a:lstStyle/>
          <a:p>
            <a:pPr algn="ctr"/>
            <a:r>
              <a:rPr lang="en-IN" sz="2400" b="1" dirty="0">
                <a:solidFill>
                  <a:schemeClr val="accent1">
                    <a:lumMod val="50000"/>
                  </a:schemeClr>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914399"/>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220</a:t>
            </a:r>
          </a:p>
        </p:txBody>
      </p:sp>
      <p:sp>
        <p:nvSpPr>
          <p:cNvPr id="8" name="TextBox 7">
            <a:extLst>
              <a:ext uri="{FF2B5EF4-FFF2-40B4-BE49-F238E27FC236}">
                <a16:creationId xmlns:a16="http://schemas.microsoft.com/office/drawing/2014/main" id="{67A7A3F6-9056-715D-7965-D9EA03F4EE53}"/>
              </a:ext>
            </a:extLst>
          </p:cNvPr>
          <p:cNvSpPr txBox="1"/>
          <p:nvPr/>
        </p:nvSpPr>
        <p:spPr>
          <a:xfrm>
            <a:off x="360096" y="1181854"/>
            <a:ext cx="5288145" cy="3385542"/>
          </a:xfrm>
          <a:prstGeom prst="rect">
            <a:avLst/>
          </a:prstGeom>
          <a:solidFill>
            <a:schemeClr val="accent1">
              <a:lumMod val="95000"/>
            </a:schemeClr>
          </a:solidFill>
        </p:spPr>
        <p:txBody>
          <a:bodyPr wrap="square">
            <a:spAutoFit/>
          </a:bodyPr>
          <a:lstStyle/>
          <a:p>
            <a:pPr algn="ctr"/>
            <a:endParaRPr lang="en-US" sz="1800" b="1" dirty="0">
              <a:latin typeface="Book Antiqua" panose="02040602050305030304" pitchFamily="18" charset="0"/>
            </a:endParaRPr>
          </a:p>
          <a:p>
            <a:pPr algn="ctr"/>
            <a:endParaRPr lang="en-US" sz="2000" b="1" dirty="0">
              <a:latin typeface="Book Antiqua" panose="02040602050305030304" pitchFamily="18" charset="0"/>
            </a:endParaRPr>
          </a:p>
          <a:p>
            <a:pPr algn="ctr"/>
            <a:r>
              <a:rPr lang="en-US" sz="2000" b="1" dirty="0">
                <a:latin typeface="Book Antiqua" panose="02040602050305030304" pitchFamily="18" charset="0"/>
              </a:rPr>
              <a:t>This SA deals with the specific responsibilities of the auditor regarding quality control procedures for an audit of financial statements. </a:t>
            </a:r>
          </a:p>
          <a:p>
            <a:pPr algn="ctr"/>
            <a:endParaRPr lang="en-US" sz="2000" b="1" dirty="0">
              <a:latin typeface="Book Antiqua" panose="02040602050305030304" pitchFamily="18" charset="0"/>
            </a:endParaRPr>
          </a:p>
          <a:p>
            <a:pPr algn="ctr"/>
            <a:r>
              <a:rPr lang="en-US" sz="2000" b="1" dirty="0">
                <a:latin typeface="Book Antiqua" panose="02040602050305030304" pitchFamily="18" charset="0"/>
              </a:rPr>
              <a:t>This SA is to be read in conjunction with relevant ethical requirements. </a:t>
            </a:r>
          </a:p>
          <a:p>
            <a:pPr algn="ctr"/>
            <a:endParaRPr lang="en-US" sz="1800" b="1" dirty="0">
              <a:latin typeface="Book Antiqua" panose="02040602050305030304" pitchFamily="18" charset="0"/>
            </a:endParaRPr>
          </a:p>
          <a:p>
            <a:pPr marL="285750" indent="-285750" algn="ctr">
              <a:buFont typeface="Wingdings" panose="05000000000000000000" pitchFamily="2" charset="2"/>
              <a:buChar char="Ø"/>
            </a:pPr>
            <a:endParaRPr lang="en-US" sz="1800" b="1" dirty="0">
              <a:latin typeface="Book Antiqua" panose="02040602050305030304" pitchFamily="18" charset="0"/>
            </a:endParaRPr>
          </a:p>
        </p:txBody>
      </p:sp>
      <p:sp>
        <p:nvSpPr>
          <p:cNvPr id="5" name="TextBox 4">
            <a:extLst>
              <a:ext uri="{FF2B5EF4-FFF2-40B4-BE49-F238E27FC236}">
                <a16:creationId xmlns:a16="http://schemas.microsoft.com/office/drawing/2014/main" id="{20118EA4-922E-A6C1-1B6B-8AB11F203C26}"/>
              </a:ext>
            </a:extLst>
          </p:cNvPr>
          <p:cNvSpPr txBox="1"/>
          <p:nvPr/>
        </p:nvSpPr>
        <p:spPr>
          <a:xfrm>
            <a:off x="252258" y="270291"/>
            <a:ext cx="5526858" cy="479427"/>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400" b="1" u="sng" dirty="0">
                <a:solidFill>
                  <a:schemeClr val="bg1">
                    <a:lumMod val="25000"/>
                  </a:schemeClr>
                </a:solidFill>
                <a:latin typeface="Book Antiqua" panose="02040602050305030304" pitchFamily="18" charset="0"/>
              </a:rPr>
              <a:t>Quality Control for Audit Work</a:t>
            </a:r>
            <a:endParaRPr lang="en-US" altLang="en-US" sz="1800" b="1" u="sng" dirty="0">
              <a:solidFill>
                <a:schemeClr val="bg1">
                  <a:lumMod val="25000"/>
                </a:schemeClr>
              </a:solidFill>
              <a:latin typeface="Book Antiqua" panose="02040602050305030304" pitchFamily="18" charset="0"/>
            </a:endParaRPr>
          </a:p>
        </p:txBody>
      </p:sp>
      <p:pic>
        <p:nvPicPr>
          <p:cNvPr id="3074" name="Picture 2" descr="Professional Skepticism: A Model for Public Sector Auditing">
            <a:extLst>
              <a:ext uri="{FF2B5EF4-FFF2-40B4-BE49-F238E27FC236}">
                <a16:creationId xmlns:a16="http://schemas.microsoft.com/office/drawing/2014/main" id="{E2C3F09B-E0D3-34AA-D48D-ADCF1EC622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8241" y="3380896"/>
            <a:ext cx="1762604" cy="1762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6054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1">
                    <a:lumMod val="50000"/>
                  </a:schemeClr>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914399"/>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220</a:t>
            </a:r>
          </a:p>
        </p:txBody>
      </p:sp>
      <p:sp>
        <p:nvSpPr>
          <p:cNvPr id="8" name="TextBox 7">
            <a:extLst>
              <a:ext uri="{FF2B5EF4-FFF2-40B4-BE49-F238E27FC236}">
                <a16:creationId xmlns:a16="http://schemas.microsoft.com/office/drawing/2014/main" id="{67A7A3F6-9056-715D-7965-D9EA03F4EE53}"/>
              </a:ext>
            </a:extLst>
          </p:cNvPr>
          <p:cNvSpPr txBox="1"/>
          <p:nvPr/>
        </p:nvSpPr>
        <p:spPr>
          <a:xfrm>
            <a:off x="352004" y="526399"/>
            <a:ext cx="5288145" cy="4401205"/>
          </a:xfrm>
          <a:prstGeom prst="rect">
            <a:avLst/>
          </a:prstGeom>
          <a:solidFill>
            <a:schemeClr val="accent1">
              <a:lumMod val="20000"/>
              <a:lumOff val="80000"/>
            </a:schemeClr>
          </a:solidFill>
        </p:spPr>
        <p:txBody>
          <a:bodyPr wrap="square">
            <a:spAutoFit/>
          </a:bodyPr>
          <a:lstStyle/>
          <a:p>
            <a:endParaRPr lang="en-US" sz="2000" b="1" dirty="0">
              <a:latin typeface="Book Antiqua" panose="02040602050305030304" pitchFamily="18" charset="0"/>
            </a:endParaRPr>
          </a:p>
          <a:p>
            <a:r>
              <a:rPr lang="en-US" sz="2000" b="1" dirty="0">
                <a:solidFill>
                  <a:srgbClr val="C00000"/>
                </a:solidFill>
                <a:latin typeface="Book Antiqua" panose="02040602050305030304" pitchFamily="18" charset="0"/>
              </a:rPr>
              <a:t>Under SQC 1, the firm has an obligation to establish and maintain a system of quality control to provide it with reasonable assurance that :</a:t>
            </a:r>
          </a:p>
          <a:p>
            <a:endParaRPr lang="en-US" sz="2000" b="1" dirty="0">
              <a:latin typeface="Book Antiqua" panose="02040602050305030304" pitchFamily="18" charset="0"/>
            </a:endParaRPr>
          </a:p>
          <a:p>
            <a:pPr algn="ctr"/>
            <a:r>
              <a:rPr lang="en-US" sz="2000" b="1" dirty="0">
                <a:latin typeface="Book Antiqua" panose="02040602050305030304" pitchFamily="18" charset="0"/>
              </a:rPr>
              <a:t>the firm and its personnel comply with professional standards and regulatory and legal requirements</a:t>
            </a:r>
          </a:p>
          <a:p>
            <a:pPr algn="ctr"/>
            <a:r>
              <a:rPr lang="en-US" sz="2000" b="1" dirty="0">
                <a:latin typeface="Book Antiqua" panose="02040602050305030304" pitchFamily="18" charset="0"/>
              </a:rPr>
              <a:t>  </a:t>
            </a:r>
          </a:p>
          <a:p>
            <a:pPr algn="ctr"/>
            <a:r>
              <a:rPr lang="en-US" sz="2000" b="1" dirty="0">
                <a:solidFill>
                  <a:schemeClr val="bg1">
                    <a:lumMod val="25000"/>
                  </a:schemeClr>
                </a:solidFill>
                <a:latin typeface="Book Antiqua" panose="02040602050305030304" pitchFamily="18" charset="0"/>
              </a:rPr>
              <a:t>and </a:t>
            </a:r>
          </a:p>
          <a:p>
            <a:pPr algn="ctr"/>
            <a:endParaRPr lang="en-US" sz="2000" b="1" dirty="0">
              <a:latin typeface="Book Antiqua" panose="02040602050305030304" pitchFamily="18" charset="0"/>
            </a:endParaRPr>
          </a:p>
          <a:p>
            <a:pPr algn="ctr"/>
            <a:r>
              <a:rPr lang="en-US" sz="2000" b="1" dirty="0">
                <a:latin typeface="Book Antiqua" panose="02040602050305030304" pitchFamily="18" charset="0"/>
              </a:rPr>
              <a:t>the reports issued by the firm are appropriate in the given circumstance. </a:t>
            </a:r>
          </a:p>
        </p:txBody>
      </p:sp>
      <p:pic>
        <p:nvPicPr>
          <p:cNvPr id="4098" name="Picture 2" descr="Image result for sqc 1">
            <a:extLst>
              <a:ext uri="{FF2B5EF4-FFF2-40B4-BE49-F238E27FC236}">
                <a16:creationId xmlns:a16="http://schemas.microsoft.com/office/drawing/2014/main" id="{7F37771D-EB3C-228E-EB49-DA3064B2BE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0149" y="3917813"/>
            <a:ext cx="2404829" cy="1225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2018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832FDC-E17E-457E-43FF-9979AE5301D7}"/>
              </a:ext>
            </a:extLst>
          </p:cNvPr>
          <p:cNvSpPr txBox="1"/>
          <p:nvPr/>
        </p:nvSpPr>
        <p:spPr>
          <a:xfrm rot="16200000">
            <a:off x="-2098526" y="1897307"/>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1275737" y="1080807"/>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230</a:t>
            </a:r>
          </a:p>
        </p:txBody>
      </p:sp>
      <p:sp>
        <p:nvSpPr>
          <p:cNvPr id="8" name="TextBox 7">
            <a:extLst>
              <a:ext uri="{FF2B5EF4-FFF2-40B4-BE49-F238E27FC236}">
                <a16:creationId xmlns:a16="http://schemas.microsoft.com/office/drawing/2014/main" id="{67A7A3F6-9056-715D-7965-D9EA03F4EE53}"/>
              </a:ext>
            </a:extLst>
          </p:cNvPr>
          <p:cNvSpPr txBox="1"/>
          <p:nvPr/>
        </p:nvSpPr>
        <p:spPr>
          <a:xfrm>
            <a:off x="3551000" y="1044023"/>
            <a:ext cx="5311181" cy="3785652"/>
          </a:xfrm>
          <a:prstGeom prst="rect">
            <a:avLst/>
          </a:prstGeom>
          <a:solidFill>
            <a:schemeClr val="accent1">
              <a:lumMod val="20000"/>
              <a:lumOff val="80000"/>
            </a:schemeClr>
          </a:solidFill>
        </p:spPr>
        <p:txBody>
          <a:bodyPr wrap="square">
            <a:spAutoFit/>
          </a:bodyPr>
          <a:lstStyle/>
          <a:p>
            <a:pPr algn="just"/>
            <a:r>
              <a:rPr lang="en-US" sz="1600" b="1" dirty="0">
                <a:solidFill>
                  <a:schemeClr val="bg1">
                    <a:lumMod val="50000"/>
                  </a:schemeClr>
                </a:solidFill>
                <a:latin typeface="Book Antiqua" panose="02040602050305030304" pitchFamily="18" charset="0"/>
              </a:rPr>
              <a:t>The auditor shall prepare audit documentation that is sufficient to enable an experienced auditor to understand :</a:t>
            </a:r>
          </a:p>
          <a:p>
            <a:pPr marL="285750" indent="-285750" algn="just">
              <a:buFont typeface="Wingdings" panose="05000000000000000000" pitchFamily="2" charset="2"/>
              <a:buChar char="Ø"/>
            </a:pPr>
            <a:endParaRPr lang="en-US" sz="1600" b="1" dirty="0">
              <a:latin typeface="Book Antiqua" panose="02040602050305030304" pitchFamily="18" charset="0"/>
            </a:endParaRPr>
          </a:p>
          <a:p>
            <a:pPr marL="285750" indent="-285750" algn="just">
              <a:buFont typeface="Wingdings" panose="05000000000000000000" pitchFamily="2" charset="2"/>
              <a:buChar char="ü"/>
            </a:pPr>
            <a:r>
              <a:rPr lang="en-US" sz="1600" b="1" dirty="0">
                <a:latin typeface="Book Antiqua" panose="02040602050305030304" pitchFamily="18" charset="0"/>
              </a:rPr>
              <a:t>The nature, timing, and extent of the audit procedures performed to comply with the SAs and applicable legal and regulatory requirements</a:t>
            </a:r>
          </a:p>
          <a:p>
            <a:pPr marL="285750" indent="-285750" algn="just">
              <a:buFont typeface="Wingdings" panose="05000000000000000000" pitchFamily="2" charset="2"/>
              <a:buChar char="ü"/>
            </a:pPr>
            <a:endParaRPr lang="en-US" sz="1600" b="1" dirty="0">
              <a:latin typeface="Book Antiqua" panose="02040602050305030304" pitchFamily="18" charset="0"/>
            </a:endParaRPr>
          </a:p>
          <a:p>
            <a:pPr marL="285750" indent="-285750" algn="just">
              <a:buFont typeface="Wingdings" panose="05000000000000000000" pitchFamily="2" charset="2"/>
              <a:buChar char="ü"/>
            </a:pPr>
            <a:r>
              <a:rPr lang="en-US" sz="1600" b="1" dirty="0">
                <a:latin typeface="Book Antiqua" panose="02040602050305030304" pitchFamily="18" charset="0"/>
              </a:rPr>
              <a:t>The results of the audit procedures performed, and the audit evidence obtained; </a:t>
            </a:r>
          </a:p>
          <a:p>
            <a:pPr marL="285750" indent="-285750" algn="just">
              <a:buFont typeface="Wingdings" panose="05000000000000000000" pitchFamily="2" charset="2"/>
              <a:buChar char="ü"/>
            </a:pPr>
            <a:endParaRPr lang="en-US" sz="1600" b="1" dirty="0">
              <a:latin typeface="Book Antiqua" panose="02040602050305030304" pitchFamily="18" charset="0"/>
            </a:endParaRPr>
          </a:p>
          <a:p>
            <a:pPr marL="285750" indent="-285750" algn="just">
              <a:buFont typeface="Wingdings" panose="05000000000000000000" pitchFamily="2" charset="2"/>
              <a:buChar char="ü"/>
            </a:pPr>
            <a:r>
              <a:rPr lang="en-US" sz="1600" b="1" dirty="0">
                <a:latin typeface="Book Antiqua" panose="02040602050305030304" pitchFamily="18" charset="0"/>
              </a:rPr>
              <a:t>Significant matters arising during the audit, the conclusions reached thereon, and significant professional judgments made in reaching those conclusions. </a:t>
            </a:r>
          </a:p>
        </p:txBody>
      </p:sp>
      <p:sp>
        <p:nvSpPr>
          <p:cNvPr id="5" name="TextBox 4">
            <a:extLst>
              <a:ext uri="{FF2B5EF4-FFF2-40B4-BE49-F238E27FC236}">
                <a16:creationId xmlns:a16="http://schemas.microsoft.com/office/drawing/2014/main" id="{8EB2F0BA-F2A6-3D7E-0299-73A79E2935C9}"/>
              </a:ext>
            </a:extLst>
          </p:cNvPr>
          <p:cNvSpPr txBox="1"/>
          <p:nvPr/>
        </p:nvSpPr>
        <p:spPr>
          <a:xfrm>
            <a:off x="3381067" y="307248"/>
            <a:ext cx="5526858" cy="543931"/>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800" b="1" u="sng" dirty="0">
                <a:solidFill>
                  <a:schemeClr val="bg1">
                    <a:lumMod val="25000"/>
                  </a:schemeClr>
                </a:solidFill>
                <a:latin typeface="Book Antiqua" panose="02040602050305030304" pitchFamily="18" charset="0"/>
              </a:rPr>
              <a:t>Audit Documentation </a:t>
            </a:r>
          </a:p>
        </p:txBody>
      </p:sp>
      <p:pic>
        <p:nvPicPr>
          <p:cNvPr id="5124" name="Picture 4" descr="Image result for AUDIT DOCUMENTATION">
            <a:extLst>
              <a:ext uri="{FF2B5EF4-FFF2-40B4-BE49-F238E27FC236}">
                <a16:creationId xmlns:a16="http://schemas.microsoft.com/office/drawing/2014/main" id="{45057F2E-5A2F-20DB-EFFC-20EF0D4CFE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5624" y="3915940"/>
            <a:ext cx="2138362" cy="1252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932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1">
                    <a:lumMod val="50000"/>
                  </a:schemeClr>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058291" y="448091"/>
            <a:ext cx="2395243" cy="4247317"/>
          </a:xfrm>
          <a:prstGeom prst="rect">
            <a:avLst/>
          </a:prstGeom>
          <a:noFill/>
          <a:ln>
            <a:noFill/>
          </a:ln>
        </p:spPr>
        <p:txBody>
          <a:bodyPr wrap="square" rtlCol="0">
            <a:spAutoFit/>
          </a:bodyPr>
          <a:lstStyle/>
          <a:p>
            <a:pPr algn="ctr"/>
            <a:r>
              <a:rPr lang="en-IN" sz="5400" b="1" dirty="0">
                <a:latin typeface="Book Antiqua" panose="02040602050305030304" pitchFamily="18" charset="0"/>
              </a:rPr>
              <a:t>SA 240</a:t>
            </a:r>
          </a:p>
          <a:p>
            <a:pPr algn="ctr"/>
            <a:endParaRPr lang="en-IN" sz="5400" b="1" dirty="0">
              <a:latin typeface="Book Antiqua" panose="02040602050305030304" pitchFamily="18" charset="0"/>
            </a:endParaRPr>
          </a:p>
          <a:p>
            <a:pPr algn="ctr"/>
            <a:r>
              <a:rPr lang="en-IN" sz="5400" b="1" dirty="0">
                <a:latin typeface="Book Antiqua" panose="02040602050305030304" pitchFamily="18" charset="0"/>
              </a:rPr>
              <a:t>SA 250</a:t>
            </a:r>
          </a:p>
          <a:p>
            <a:pPr algn="ctr"/>
            <a:endParaRPr lang="en-IN" sz="5400" b="1" dirty="0">
              <a:latin typeface="Book Antiqua" panose="02040602050305030304" pitchFamily="18" charset="0"/>
            </a:endParaRPr>
          </a:p>
          <a:p>
            <a:pPr algn="ctr"/>
            <a:r>
              <a:rPr lang="en-IN" sz="5400" b="1" dirty="0">
                <a:latin typeface="Book Antiqua" panose="02040602050305030304" pitchFamily="18" charset="0"/>
              </a:rPr>
              <a:t>SA 260</a:t>
            </a:r>
          </a:p>
        </p:txBody>
      </p:sp>
      <p:sp>
        <p:nvSpPr>
          <p:cNvPr id="8" name="TextBox 7">
            <a:extLst>
              <a:ext uri="{FF2B5EF4-FFF2-40B4-BE49-F238E27FC236}">
                <a16:creationId xmlns:a16="http://schemas.microsoft.com/office/drawing/2014/main" id="{67A7A3F6-9056-715D-7965-D9EA03F4EE53}"/>
              </a:ext>
            </a:extLst>
          </p:cNvPr>
          <p:cNvSpPr txBox="1"/>
          <p:nvPr/>
        </p:nvSpPr>
        <p:spPr>
          <a:xfrm>
            <a:off x="186117" y="3793228"/>
            <a:ext cx="5543045" cy="984885"/>
          </a:xfrm>
          <a:prstGeom prst="rect">
            <a:avLst/>
          </a:prstGeom>
          <a:solidFill>
            <a:schemeClr val="accent4">
              <a:lumMod val="20000"/>
              <a:lumOff val="80000"/>
            </a:schemeClr>
          </a:solidFill>
        </p:spPr>
        <p:txBody>
          <a:bodyPr wrap="square">
            <a:spAutoFit/>
          </a:bodyPr>
          <a:lstStyle/>
          <a:p>
            <a:pPr algn="ctr"/>
            <a:r>
              <a:rPr lang="en-US" sz="2000" b="1" dirty="0">
                <a:latin typeface="Book Antiqua" panose="02040602050305030304" pitchFamily="18" charset="0"/>
              </a:rPr>
              <a:t>Communication with those charged with           governance </a:t>
            </a:r>
          </a:p>
          <a:p>
            <a:pPr marL="285750" indent="-285750" algn="ctr">
              <a:buFont typeface="Wingdings" panose="05000000000000000000" pitchFamily="2" charset="2"/>
              <a:buChar char="Ø"/>
            </a:pPr>
            <a:endParaRPr lang="en-US" sz="1800" b="1" dirty="0">
              <a:latin typeface="Book Antiqua" panose="02040602050305030304" pitchFamily="18" charset="0"/>
            </a:endParaRPr>
          </a:p>
        </p:txBody>
      </p:sp>
      <p:sp>
        <p:nvSpPr>
          <p:cNvPr id="12" name="TextBox 11">
            <a:extLst>
              <a:ext uri="{FF2B5EF4-FFF2-40B4-BE49-F238E27FC236}">
                <a16:creationId xmlns:a16="http://schemas.microsoft.com/office/drawing/2014/main" id="{6C10DE85-FEBF-8264-6B92-E6857B8C28F7}"/>
              </a:ext>
            </a:extLst>
          </p:cNvPr>
          <p:cNvSpPr txBox="1"/>
          <p:nvPr/>
        </p:nvSpPr>
        <p:spPr>
          <a:xfrm>
            <a:off x="186117" y="1994201"/>
            <a:ext cx="5543045" cy="1015663"/>
          </a:xfrm>
          <a:prstGeom prst="rect">
            <a:avLst/>
          </a:prstGeom>
          <a:solidFill>
            <a:schemeClr val="accent2">
              <a:lumMod val="85000"/>
            </a:schemeClr>
          </a:solidFill>
        </p:spPr>
        <p:txBody>
          <a:bodyPr wrap="square">
            <a:spAutoFit/>
          </a:bodyPr>
          <a:lstStyle/>
          <a:p>
            <a:pPr algn="ctr"/>
            <a:r>
              <a:rPr lang="en-US" sz="2000" b="1" dirty="0">
                <a:latin typeface="Book Antiqua" panose="02040602050305030304" pitchFamily="18" charset="0"/>
              </a:rPr>
              <a:t>The auditor’s responsibilities relating to Laws and Regulations in an Audit of Financial Statements</a:t>
            </a:r>
          </a:p>
        </p:txBody>
      </p:sp>
      <p:sp>
        <p:nvSpPr>
          <p:cNvPr id="13" name="TextBox 12">
            <a:extLst>
              <a:ext uri="{FF2B5EF4-FFF2-40B4-BE49-F238E27FC236}">
                <a16:creationId xmlns:a16="http://schemas.microsoft.com/office/drawing/2014/main" id="{1E35F749-D615-E8E9-2872-3BD0730D0773}"/>
              </a:ext>
            </a:extLst>
          </p:cNvPr>
          <p:cNvSpPr txBox="1"/>
          <p:nvPr/>
        </p:nvSpPr>
        <p:spPr>
          <a:xfrm>
            <a:off x="186118" y="502952"/>
            <a:ext cx="5543044" cy="707886"/>
          </a:xfrm>
          <a:prstGeom prst="rect">
            <a:avLst/>
          </a:prstGeom>
          <a:solidFill>
            <a:schemeClr val="accent4">
              <a:lumMod val="20000"/>
              <a:lumOff val="80000"/>
            </a:schemeClr>
          </a:solidFill>
        </p:spPr>
        <p:txBody>
          <a:bodyPr wrap="square">
            <a:spAutoFit/>
          </a:bodyPr>
          <a:lstStyle/>
          <a:p>
            <a:pPr algn="ctr"/>
            <a:r>
              <a:rPr lang="en-US" sz="2000" b="1" dirty="0">
                <a:latin typeface="Book Antiqua" panose="02040602050305030304" pitchFamily="18" charset="0"/>
              </a:rPr>
              <a:t>The Auditor’s Responsibilities relating to Fraud in an Audit of Financial Statements</a:t>
            </a:r>
          </a:p>
        </p:txBody>
      </p:sp>
    </p:spTree>
    <p:extLst>
      <p:ext uri="{BB962C8B-B14F-4D97-AF65-F5344CB8AC3E}">
        <p14:creationId xmlns:p14="http://schemas.microsoft.com/office/powerpoint/2010/main" val="363620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0" y="0"/>
            <a:ext cx="3163986" cy="5143500"/>
          </a:xfrm>
          <a:prstGeom prst="rect">
            <a:avLst/>
          </a:prstGeom>
          <a:solidFill>
            <a:schemeClr val="accent3">
              <a:lumMod val="20000"/>
              <a:lumOff val="80000"/>
            </a:schemeClr>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16200000">
            <a:off x="-2098526" y="1897307"/>
            <a:ext cx="5143499"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rgbClr val="3494BA"/>
                </a:solidFill>
                <a:effectLst/>
                <a:uLnTx/>
                <a:uFillTx/>
                <a:latin typeface="Book Antiqua" panose="02040602050305030304" pitchFamily="18" charset="0"/>
                <a:ea typeface="+mn-ea"/>
                <a:cs typeface="+mn-cs"/>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1275737" y="1080807"/>
            <a:ext cx="1529395" cy="1754326"/>
          </a:xfrm>
          <a:prstGeom prst="rect">
            <a:avLst/>
          </a:prstGeom>
          <a:noFill/>
          <a:ln>
            <a:solidFill>
              <a:schemeClr val="bg2">
                <a:lumMod val="90000"/>
              </a:scheme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54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SA 300</a:t>
            </a:r>
          </a:p>
        </p:txBody>
      </p:sp>
      <p:sp>
        <p:nvSpPr>
          <p:cNvPr id="8" name="TextBox 7">
            <a:extLst>
              <a:ext uri="{FF2B5EF4-FFF2-40B4-BE49-F238E27FC236}">
                <a16:creationId xmlns:a16="http://schemas.microsoft.com/office/drawing/2014/main" id="{67A7A3F6-9056-715D-7965-D9EA03F4EE53}"/>
              </a:ext>
            </a:extLst>
          </p:cNvPr>
          <p:cNvSpPr txBox="1"/>
          <p:nvPr/>
        </p:nvSpPr>
        <p:spPr>
          <a:xfrm>
            <a:off x="3551000" y="1044023"/>
            <a:ext cx="5311181" cy="2923877"/>
          </a:xfrm>
          <a:prstGeom prst="rect">
            <a:avLst/>
          </a:prstGeom>
          <a:solidFill>
            <a:schemeClr val="tx2">
              <a:lumMod val="20000"/>
              <a:lumOff val="80000"/>
            </a:schemeClr>
          </a:solid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EDBE6">
                    <a:lumMod val="25000"/>
                  </a:srgbClr>
                </a:solidFill>
                <a:effectLst/>
                <a:uLnTx/>
                <a:uFillTx/>
                <a:latin typeface="Book Antiqua" panose="02040602050305030304" pitchFamily="18" charset="0"/>
                <a:ea typeface="+mn-ea"/>
                <a:cs typeface="+mn-cs"/>
              </a:rPr>
              <a:t>This SA deals with the auditor’s responsibility to plan an audit of financial statements in recurring audits and initial audit engagements.</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lumMod val="50000"/>
                </a:prstClr>
              </a:solidFill>
              <a:effectLst/>
              <a:uLnTx/>
              <a:uFillTx/>
              <a:latin typeface="Book Antiqua" panose="02040602050305030304" pitchFamily="18" charset="0"/>
              <a:ea typeface="+mn-ea"/>
              <a:cs typeface="+mn-cs"/>
            </a:endParaRPr>
          </a:p>
          <a:p>
            <a:pPr marL="285750" marR="0" lvl="0" indent="-285750" algn="just" defTabSz="457200" rtl="0" eaLnBrk="1" fontAlgn="auto" latinLnBrk="0" hangingPunct="1">
              <a:lnSpc>
                <a:spcPct val="100000"/>
              </a:lnSpc>
              <a:spcBef>
                <a:spcPts val="0"/>
              </a:spcBef>
              <a:spcAft>
                <a:spcPts val="0"/>
              </a:spcAft>
              <a:buClr>
                <a:srgbClr val="C00000"/>
              </a:buClr>
              <a:buSzTx/>
              <a:buFont typeface="Book Antiqua" panose="02040602050305030304" pitchFamily="18" charset="0"/>
              <a:buChar char="−"/>
              <a:tabLst/>
              <a:defRPr/>
            </a:pPr>
            <a:endParaRPr kumimoji="0" lang="en-US" sz="1600" b="1" i="0" u="none"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endParaRPr>
          </a:p>
          <a:p>
            <a:pPr marL="285750" marR="0" lvl="0" indent="-285750" algn="ctr" defTabSz="457200" rtl="0" eaLnBrk="1" fontAlgn="auto" latinLnBrk="0" hangingPunct="1">
              <a:lnSpc>
                <a:spcPct val="100000"/>
              </a:lnSpc>
              <a:spcBef>
                <a:spcPts val="0"/>
              </a:spcBef>
              <a:spcAft>
                <a:spcPts val="0"/>
              </a:spcAft>
              <a:buClr>
                <a:srgbClr val="C00000"/>
              </a:buClr>
              <a:buSzTx/>
              <a:buFont typeface="Book Antiqua" panose="02040602050305030304" pitchFamily="18" charset="0"/>
              <a:buChar char="−"/>
              <a:tabLst/>
              <a:defRPr/>
            </a:pPr>
            <a:r>
              <a:rPr kumimoji="0" lang="en-US" sz="1800" b="1" i="0" u="none"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rPr>
              <a:t>Overall Audit Strategy</a:t>
            </a:r>
          </a:p>
          <a:p>
            <a:pPr marL="285750" marR="0" lvl="0" indent="-285750" algn="ctr" defTabSz="457200" rtl="0" eaLnBrk="1" fontAlgn="auto" latinLnBrk="0" hangingPunct="1">
              <a:lnSpc>
                <a:spcPct val="100000"/>
              </a:lnSpc>
              <a:spcBef>
                <a:spcPts val="0"/>
              </a:spcBef>
              <a:spcAft>
                <a:spcPts val="0"/>
              </a:spcAft>
              <a:buClr>
                <a:srgbClr val="C00000"/>
              </a:buClr>
              <a:buSzTx/>
              <a:buFont typeface="Book Antiqua" panose="02040602050305030304" pitchFamily="18" charset="0"/>
              <a:buChar char="−"/>
              <a:tabLst/>
              <a:defRPr/>
            </a:pPr>
            <a:endParaRPr kumimoji="0" lang="en-US" sz="1800" b="1" i="0" u="none"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endParaRPr>
          </a:p>
          <a:p>
            <a:pPr marL="285750" marR="0" lvl="0" indent="-285750" algn="ctr" defTabSz="457200" rtl="0" eaLnBrk="1" fontAlgn="auto" latinLnBrk="0" hangingPunct="1">
              <a:lnSpc>
                <a:spcPct val="100000"/>
              </a:lnSpc>
              <a:spcBef>
                <a:spcPts val="0"/>
              </a:spcBef>
              <a:spcAft>
                <a:spcPts val="0"/>
              </a:spcAft>
              <a:buClr>
                <a:srgbClr val="C00000"/>
              </a:buClr>
              <a:buSzTx/>
              <a:buFont typeface="Book Antiqua" panose="02040602050305030304" pitchFamily="18" charset="0"/>
              <a:buChar char="−"/>
              <a:tabLst/>
              <a:defRPr/>
            </a:pPr>
            <a:r>
              <a:rPr kumimoji="0" lang="en-US" sz="1800" b="1" i="0" u="none"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rPr>
              <a:t>Detailed Audit Plan</a:t>
            </a:r>
          </a:p>
          <a:p>
            <a:pPr marL="0" marR="0" lvl="0" indent="0" algn="ctr" defTabSz="457200" rtl="0" eaLnBrk="1" fontAlgn="auto" latinLnBrk="0" hangingPunct="1">
              <a:lnSpc>
                <a:spcPct val="100000"/>
              </a:lnSpc>
              <a:spcBef>
                <a:spcPts val="0"/>
              </a:spcBef>
              <a:spcAft>
                <a:spcPts val="0"/>
              </a:spcAft>
              <a:buClr>
                <a:srgbClr val="C00000"/>
              </a:buClr>
              <a:buSzTx/>
              <a:buFontTx/>
              <a:buNone/>
              <a:tabLst/>
              <a:defRPr/>
            </a:pPr>
            <a:endParaRPr kumimoji="0" lang="en-US" sz="1800" b="1" i="0" u="none"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endParaRPr>
          </a:p>
        </p:txBody>
      </p:sp>
      <p:sp>
        <p:nvSpPr>
          <p:cNvPr id="5" name="TextBox 4">
            <a:extLst>
              <a:ext uri="{FF2B5EF4-FFF2-40B4-BE49-F238E27FC236}">
                <a16:creationId xmlns:a16="http://schemas.microsoft.com/office/drawing/2014/main" id="{8EB2F0BA-F2A6-3D7E-0299-73A79E2935C9}"/>
              </a:ext>
            </a:extLst>
          </p:cNvPr>
          <p:cNvSpPr txBox="1"/>
          <p:nvPr/>
        </p:nvSpPr>
        <p:spPr>
          <a:xfrm>
            <a:off x="3381067" y="307248"/>
            <a:ext cx="5526858" cy="543931"/>
          </a:xfrm>
          <a:prstGeom prst="rect">
            <a:avLst/>
          </a:prstGeom>
          <a:noFill/>
        </p:spPr>
        <p:txBody>
          <a:bodyPr wrap="square">
            <a:spAutoFit/>
          </a:bodyPr>
          <a:lstStyle/>
          <a:p>
            <a:pPr marL="0" marR="0" lvl="0" indent="0" algn="ctr" defTabSz="457200" rtl="0" eaLnBrk="1" fontAlgn="auto" latinLnBrk="0" hangingPunct="1">
              <a:lnSpc>
                <a:spcPct val="110000"/>
              </a:lnSpc>
              <a:spcBef>
                <a:spcPts val="0"/>
              </a:spcBef>
              <a:spcAft>
                <a:spcPts val="600"/>
              </a:spcAft>
              <a:buClr>
                <a:srgbClr val="3494BA"/>
              </a:buClr>
              <a:buSzPct val="100000"/>
              <a:buFontTx/>
              <a:buNone/>
              <a:tabLst/>
              <a:defRPr/>
            </a:pPr>
            <a:r>
              <a:rPr kumimoji="0" lang="en-US" altLang="en-US" sz="2800" b="1" i="0" u="sng"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rPr>
              <a:t>Planning an Audit of FS</a:t>
            </a:r>
          </a:p>
        </p:txBody>
      </p:sp>
    </p:spTree>
    <p:extLst>
      <p:ext uri="{BB962C8B-B14F-4D97-AF65-F5344CB8AC3E}">
        <p14:creationId xmlns:p14="http://schemas.microsoft.com/office/powerpoint/2010/main" val="269976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5980014" y="0"/>
            <a:ext cx="3163986" cy="5143500"/>
          </a:xfrm>
          <a:prstGeom prst="rect">
            <a:avLst/>
          </a:prstGeom>
          <a:solidFill>
            <a:schemeClr val="accent4">
              <a:lumMod val="20000"/>
              <a:lumOff val="80000"/>
            </a:schemeClr>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rgbClr val="3494BA"/>
                </a:solidFill>
                <a:effectLst/>
                <a:uLnTx/>
                <a:uFillTx/>
                <a:latin typeface="Book Antiqua" panose="02040602050305030304" pitchFamily="18" charset="0"/>
                <a:ea typeface="+mn-ea"/>
                <a:cs typeface="+mn-cs"/>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885441"/>
            <a:ext cx="1529395" cy="1754326"/>
          </a:xfrm>
          <a:prstGeom prst="rect">
            <a:avLst/>
          </a:prstGeom>
          <a:noFill/>
          <a:ln>
            <a:solidFill>
              <a:schemeClr val="bg2">
                <a:lumMod val="90000"/>
              </a:scheme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54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SA 315</a:t>
            </a:r>
          </a:p>
        </p:txBody>
      </p:sp>
      <p:sp>
        <p:nvSpPr>
          <p:cNvPr id="8" name="TextBox 7">
            <a:extLst>
              <a:ext uri="{FF2B5EF4-FFF2-40B4-BE49-F238E27FC236}">
                <a16:creationId xmlns:a16="http://schemas.microsoft.com/office/drawing/2014/main" id="{67A7A3F6-9056-715D-7965-D9EA03F4EE53}"/>
              </a:ext>
            </a:extLst>
          </p:cNvPr>
          <p:cNvSpPr txBox="1"/>
          <p:nvPr/>
        </p:nvSpPr>
        <p:spPr>
          <a:xfrm>
            <a:off x="356050" y="1990101"/>
            <a:ext cx="5267915" cy="2769989"/>
          </a:xfrm>
          <a:prstGeom prst="rect">
            <a:avLst/>
          </a:prstGeom>
          <a:solidFill>
            <a:schemeClr val="accent1">
              <a:lumMod val="20000"/>
              <a:lumOff val="80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Deals with the auditor’s responsibility to identify and assess the risks of </a:t>
            </a:r>
            <a:r>
              <a:rPr kumimoji="0" lang="en-US" sz="2000" b="1" i="0" u="none" strike="noStrike" kern="1200" cap="none" spc="0" normalizeH="0" baseline="0" noProof="0" dirty="0">
                <a:ln>
                  <a:noFill/>
                </a:ln>
                <a:solidFill>
                  <a:srgbClr val="FF0000"/>
                </a:solidFill>
                <a:effectLst/>
                <a:uLnTx/>
                <a:uFillTx/>
                <a:latin typeface="Book Antiqua" panose="02040602050305030304" pitchFamily="18" charset="0"/>
                <a:ea typeface="+mn-ea"/>
                <a:cs typeface="+mn-cs"/>
              </a:rPr>
              <a:t>material misstatement in the financial statements</a:t>
            </a:r>
            <a:r>
              <a:rPr kumimoji="0" lang="en-US"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through understanding the entity and its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environment, including internal controls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285750" marR="0" lvl="0" indent="-285750" algn="ctr"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8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p:txBody>
      </p:sp>
      <p:sp>
        <p:nvSpPr>
          <p:cNvPr id="5" name="TextBox 4">
            <a:extLst>
              <a:ext uri="{FF2B5EF4-FFF2-40B4-BE49-F238E27FC236}">
                <a16:creationId xmlns:a16="http://schemas.microsoft.com/office/drawing/2014/main" id="{20118EA4-922E-A6C1-1B6B-8AB11F203C26}"/>
              </a:ext>
            </a:extLst>
          </p:cNvPr>
          <p:cNvSpPr txBox="1"/>
          <p:nvPr/>
        </p:nvSpPr>
        <p:spPr>
          <a:xfrm>
            <a:off x="0" y="132727"/>
            <a:ext cx="5980014" cy="1698222"/>
          </a:xfrm>
          <a:prstGeom prst="rect">
            <a:avLst/>
          </a:prstGeom>
          <a:noFill/>
        </p:spPr>
        <p:txBody>
          <a:bodyPr wrap="square">
            <a:spAutoFit/>
          </a:bodyPr>
          <a:lstStyle/>
          <a:p>
            <a:pPr marL="0" marR="0" lvl="0" indent="0" algn="ctr" defTabSz="457200" rtl="0" eaLnBrk="1" fontAlgn="auto" latinLnBrk="0" hangingPunct="1">
              <a:lnSpc>
                <a:spcPct val="110000"/>
              </a:lnSpc>
              <a:spcBef>
                <a:spcPts val="0"/>
              </a:spcBef>
              <a:spcAft>
                <a:spcPts val="600"/>
              </a:spcAft>
              <a:buClr>
                <a:srgbClr val="3494BA"/>
              </a:buClr>
              <a:buSzPct val="100000"/>
              <a:buFontTx/>
              <a:buNone/>
              <a:tabLst/>
              <a:defRPr/>
            </a:pPr>
            <a:r>
              <a:rPr kumimoji="0" lang="en-US" altLang="en-US" sz="2400" b="1" i="0" u="sng"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rPr>
              <a:t>Identifying and Assessing the Risks of Material Misstatement Through Understanding the Entity and its Environment</a:t>
            </a:r>
            <a:endParaRPr kumimoji="0" lang="en-US" altLang="en-US" sz="1800" b="1" i="0" u="sng"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endParaRPr>
          </a:p>
        </p:txBody>
      </p:sp>
    </p:spTree>
    <p:extLst>
      <p:ext uri="{BB962C8B-B14F-4D97-AF65-F5344CB8AC3E}">
        <p14:creationId xmlns:p14="http://schemas.microsoft.com/office/powerpoint/2010/main" val="42184141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832FDC-E17E-457E-43FF-9979AE5301D7}"/>
              </a:ext>
            </a:extLst>
          </p:cNvPr>
          <p:cNvSpPr txBox="1"/>
          <p:nvPr/>
        </p:nvSpPr>
        <p:spPr>
          <a:xfrm rot="16200000">
            <a:off x="-2098526" y="1897307"/>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1275737" y="1080807"/>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500</a:t>
            </a:r>
          </a:p>
        </p:txBody>
      </p:sp>
      <p:sp>
        <p:nvSpPr>
          <p:cNvPr id="8" name="TextBox 7">
            <a:extLst>
              <a:ext uri="{FF2B5EF4-FFF2-40B4-BE49-F238E27FC236}">
                <a16:creationId xmlns:a16="http://schemas.microsoft.com/office/drawing/2014/main" id="{67A7A3F6-9056-715D-7965-D9EA03F4EE53}"/>
              </a:ext>
            </a:extLst>
          </p:cNvPr>
          <p:cNvSpPr txBox="1"/>
          <p:nvPr/>
        </p:nvSpPr>
        <p:spPr>
          <a:xfrm>
            <a:off x="3551000" y="1044023"/>
            <a:ext cx="5311181" cy="1908215"/>
          </a:xfrm>
          <a:prstGeom prst="rect">
            <a:avLst/>
          </a:prstGeom>
          <a:solidFill>
            <a:schemeClr val="accent1">
              <a:lumMod val="20000"/>
              <a:lumOff val="80000"/>
            </a:schemeClr>
          </a:solidFill>
        </p:spPr>
        <p:txBody>
          <a:bodyPr wrap="square">
            <a:spAutoFit/>
          </a:bodyPr>
          <a:lstStyle/>
          <a:p>
            <a:pPr algn="just"/>
            <a:r>
              <a:rPr lang="en-US" sz="2000" b="1" dirty="0">
                <a:solidFill>
                  <a:schemeClr val="bg2">
                    <a:lumMod val="25000"/>
                  </a:schemeClr>
                </a:solidFill>
                <a:latin typeface="Book Antiqua" panose="02040602050305030304" pitchFamily="18" charset="0"/>
              </a:rPr>
              <a:t>Deals with the auditor’s responsibility to design and perform audit procedures to obtain </a:t>
            </a:r>
            <a:r>
              <a:rPr lang="en-US" sz="2000" b="1" dirty="0">
                <a:solidFill>
                  <a:srgbClr val="C00000"/>
                </a:solidFill>
                <a:latin typeface="Book Antiqua" panose="02040602050305030304" pitchFamily="18" charset="0"/>
              </a:rPr>
              <a:t>sufficient appropriate audit evidence </a:t>
            </a:r>
            <a:r>
              <a:rPr lang="en-US" sz="2000" b="1" dirty="0">
                <a:solidFill>
                  <a:schemeClr val="bg2">
                    <a:lumMod val="25000"/>
                  </a:schemeClr>
                </a:solidFill>
                <a:latin typeface="Book Antiqua" panose="02040602050305030304" pitchFamily="18" charset="0"/>
              </a:rPr>
              <a:t>to draw reasonable conclusions on which to base his opinion.</a:t>
            </a:r>
          </a:p>
          <a:p>
            <a:pPr algn="ctr">
              <a:buClr>
                <a:srgbClr val="C00000"/>
              </a:buClr>
            </a:pPr>
            <a:endParaRPr lang="en-US" sz="1800" b="1" dirty="0">
              <a:solidFill>
                <a:schemeClr val="bg1">
                  <a:lumMod val="25000"/>
                </a:schemeClr>
              </a:solidFill>
              <a:latin typeface="Book Antiqua" panose="02040602050305030304" pitchFamily="18" charset="0"/>
            </a:endParaRPr>
          </a:p>
        </p:txBody>
      </p:sp>
      <p:sp>
        <p:nvSpPr>
          <p:cNvPr id="5" name="TextBox 4">
            <a:extLst>
              <a:ext uri="{FF2B5EF4-FFF2-40B4-BE49-F238E27FC236}">
                <a16:creationId xmlns:a16="http://schemas.microsoft.com/office/drawing/2014/main" id="{8EB2F0BA-F2A6-3D7E-0299-73A79E2935C9}"/>
              </a:ext>
            </a:extLst>
          </p:cNvPr>
          <p:cNvSpPr txBox="1"/>
          <p:nvPr/>
        </p:nvSpPr>
        <p:spPr>
          <a:xfrm>
            <a:off x="3381067" y="307248"/>
            <a:ext cx="5526858" cy="543931"/>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800" b="1" u="sng" dirty="0">
                <a:solidFill>
                  <a:schemeClr val="bg1">
                    <a:lumMod val="25000"/>
                  </a:schemeClr>
                </a:solidFill>
                <a:latin typeface="Book Antiqua" panose="02040602050305030304" pitchFamily="18" charset="0"/>
              </a:rPr>
              <a:t>Audit Evidence</a:t>
            </a:r>
          </a:p>
        </p:txBody>
      </p:sp>
      <p:pic>
        <p:nvPicPr>
          <p:cNvPr id="7170" name="Picture 2" descr="See the source image">
            <a:extLst>
              <a:ext uri="{FF2B5EF4-FFF2-40B4-BE49-F238E27FC236}">
                <a16:creationId xmlns:a16="http://schemas.microsoft.com/office/drawing/2014/main" id="{2AC8164B-B08E-7C63-55D4-226CD3C764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0999" y="2952238"/>
            <a:ext cx="5311181" cy="1973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7652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6">
                    <a:lumMod val="50000"/>
                  </a:schemeClr>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885441"/>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501</a:t>
            </a:r>
          </a:p>
        </p:txBody>
      </p:sp>
      <p:sp>
        <p:nvSpPr>
          <p:cNvPr id="8" name="TextBox 7">
            <a:extLst>
              <a:ext uri="{FF2B5EF4-FFF2-40B4-BE49-F238E27FC236}">
                <a16:creationId xmlns:a16="http://schemas.microsoft.com/office/drawing/2014/main" id="{67A7A3F6-9056-715D-7965-D9EA03F4EE53}"/>
              </a:ext>
            </a:extLst>
          </p:cNvPr>
          <p:cNvSpPr txBox="1"/>
          <p:nvPr/>
        </p:nvSpPr>
        <p:spPr>
          <a:xfrm>
            <a:off x="356050" y="1269909"/>
            <a:ext cx="5267915" cy="3477875"/>
          </a:xfrm>
          <a:prstGeom prst="rect">
            <a:avLst/>
          </a:prstGeom>
          <a:solidFill>
            <a:schemeClr val="tx2">
              <a:lumMod val="20000"/>
              <a:lumOff val="80000"/>
            </a:schemeClr>
          </a:solidFill>
        </p:spPr>
        <p:txBody>
          <a:bodyPr wrap="square">
            <a:spAutoFit/>
          </a:bodyPr>
          <a:lstStyle/>
          <a:p>
            <a:pPr algn="ctr"/>
            <a:endParaRPr lang="en-US" sz="2000" b="1" dirty="0">
              <a:latin typeface="Book Antiqua" panose="02040602050305030304" pitchFamily="18" charset="0"/>
            </a:endParaRPr>
          </a:p>
          <a:p>
            <a:r>
              <a:rPr lang="en-US" sz="2000" b="1" dirty="0">
                <a:latin typeface="Book Antiqua" panose="02040602050305030304" pitchFamily="18" charset="0"/>
              </a:rPr>
              <a:t>This SA deals with specific considerations by the auditor in obtaining sufficient appropriate audit evidence with respect to :</a:t>
            </a:r>
          </a:p>
          <a:p>
            <a:pPr algn="ctr"/>
            <a:endParaRPr lang="en-US" sz="2000" b="1" dirty="0">
              <a:latin typeface="Book Antiqua" panose="02040602050305030304" pitchFamily="18" charset="0"/>
            </a:endParaRPr>
          </a:p>
          <a:p>
            <a:pPr marL="342900" indent="-342900">
              <a:buFont typeface="Wingdings" panose="05000000000000000000" pitchFamily="2" charset="2"/>
              <a:buChar char="q"/>
            </a:pPr>
            <a:r>
              <a:rPr lang="en-US" sz="2000" b="1" dirty="0">
                <a:solidFill>
                  <a:srgbClr val="C00000"/>
                </a:solidFill>
                <a:latin typeface="Book Antiqua" panose="02040602050305030304" pitchFamily="18" charset="0"/>
              </a:rPr>
              <a:t>Certain aspects of inventory</a:t>
            </a:r>
          </a:p>
          <a:p>
            <a:pPr marL="342900" indent="-342900">
              <a:buFont typeface="Wingdings" panose="05000000000000000000" pitchFamily="2" charset="2"/>
              <a:buChar char="q"/>
            </a:pPr>
            <a:endParaRPr lang="en-US" sz="2000" b="1" dirty="0">
              <a:solidFill>
                <a:srgbClr val="C00000"/>
              </a:solidFill>
              <a:latin typeface="Book Antiqua" panose="02040602050305030304" pitchFamily="18" charset="0"/>
            </a:endParaRPr>
          </a:p>
          <a:p>
            <a:pPr marL="342900" indent="-342900">
              <a:buFont typeface="Wingdings" panose="05000000000000000000" pitchFamily="2" charset="2"/>
              <a:buChar char="q"/>
            </a:pPr>
            <a:r>
              <a:rPr lang="en-US" sz="2000" b="1" dirty="0">
                <a:solidFill>
                  <a:srgbClr val="C00000"/>
                </a:solidFill>
                <a:latin typeface="Book Antiqua" panose="02040602050305030304" pitchFamily="18" charset="0"/>
              </a:rPr>
              <a:t>Litigation and claims involving the entity</a:t>
            </a:r>
          </a:p>
          <a:p>
            <a:pPr marL="342900" indent="-342900">
              <a:buFont typeface="Wingdings" panose="05000000000000000000" pitchFamily="2" charset="2"/>
              <a:buChar char="q"/>
            </a:pPr>
            <a:endParaRPr lang="en-US" sz="2000" b="1" dirty="0">
              <a:solidFill>
                <a:srgbClr val="C00000"/>
              </a:solidFill>
              <a:latin typeface="Book Antiqua" panose="02040602050305030304" pitchFamily="18" charset="0"/>
            </a:endParaRPr>
          </a:p>
          <a:p>
            <a:pPr marL="342900" indent="-342900">
              <a:buFont typeface="Wingdings" panose="05000000000000000000" pitchFamily="2" charset="2"/>
              <a:buChar char="q"/>
            </a:pPr>
            <a:r>
              <a:rPr lang="en-US" sz="2000" b="1" dirty="0">
                <a:solidFill>
                  <a:srgbClr val="C00000"/>
                </a:solidFill>
                <a:latin typeface="Book Antiqua" panose="02040602050305030304" pitchFamily="18" charset="0"/>
              </a:rPr>
              <a:t>Segment Information. </a:t>
            </a:r>
          </a:p>
        </p:txBody>
      </p:sp>
      <p:sp>
        <p:nvSpPr>
          <p:cNvPr id="5" name="TextBox 4">
            <a:extLst>
              <a:ext uri="{FF2B5EF4-FFF2-40B4-BE49-F238E27FC236}">
                <a16:creationId xmlns:a16="http://schemas.microsoft.com/office/drawing/2014/main" id="{20118EA4-922E-A6C1-1B6B-8AB11F203C26}"/>
              </a:ext>
            </a:extLst>
          </p:cNvPr>
          <p:cNvSpPr txBox="1"/>
          <p:nvPr/>
        </p:nvSpPr>
        <p:spPr>
          <a:xfrm>
            <a:off x="0" y="132727"/>
            <a:ext cx="5980014" cy="885692"/>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400" b="1" u="sng" dirty="0">
                <a:solidFill>
                  <a:schemeClr val="bg1">
                    <a:lumMod val="25000"/>
                  </a:schemeClr>
                </a:solidFill>
                <a:latin typeface="Book Antiqua" panose="02040602050305030304" pitchFamily="18" charset="0"/>
              </a:rPr>
              <a:t>Audit Evidence – Specific Considerations for Selected Items </a:t>
            </a:r>
          </a:p>
        </p:txBody>
      </p:sp>
    </p:spTree>
    <p:extLst>
      <p:ext uri="{BB962C8B-B14F-4D97-AF65-F5344CB8AC3E}">
        <p14:creationId xmlns:p14="http://schemas.microsoft.com/office/powerpoint/2010/main" val="27488499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832FDC-E17E-457E-43FF-9979AE5301D7}"/>
              </a:ext>
            </a:extLst>
          </p:cNvPr>
          <p:cNvSpPr txBox="1"/>
          <p:nvPr/>
        </p:nvSpPr>
        <p:spPr>
          <a:xfrm rot="16200000">
            <a:off x="-2098526" y="1897307"/>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1275737" y="1080807"/>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505</a:t>
            </a:r>
          </a:p>
        </p:txBody>
      </p:sp>
      <p:sp>
        <p:nvSpPr>
          <p:cNvPr id="8" name="TextBox 7">
            <a:extLst>
              <a:ext uri="{FF2B5EF4-FFF2-40B4-BE49-F238E27FC236}">
                <a16:creationId xmlns:a16="http://schemas.microsoft.com/office/drawing/2014/main" id="{67A7A3F6-9056-715D-7965-D9EA03F4EE53}"/>
              </a:ext>
            </a:extLst>
          </p:cNvPr>
          <p:cNvSpPr txBox="1"/>
          <p:nvPr/>
        </p:nvSpPr>
        <p:spPr>
          <a:xfrm>
            <a:off x="3551000" y="1044023"/>
            <a:ext cx="5311181" cy="3847207"/>
          </a:xfrm>
          <a:prstGeom prst="rect">
            <a:avLst/>
          </a:prstGeom>
          <a:solidFill>
            <a:schemeClr val="accent1">
              <a:lumMod val="20000"/>
              <a:lumOff val="80000"/>
            </a:schemeClr>
          </a:solidFill>
        </p:spPr>
        <p:txBody>
          <a:bodyPr wrap="square">
            <a:spAutoFit/>
          </a:bodyPr>
          <a:lstStyle/>
          <a:p>
            <a:pPr algn="just"/>
            <a:r>
              <a:rPr lang="en-US" sz="2000" b="1" dirty="0">
                <a:solidFill>
                  <a:schemeClr val="bg1">
                    <a:lumMod val="50000"/>
                  </a:schemeClr>
                </a:solidFill>
                <a:latin typeface="Book Antiqua" panose="02040602050305030304" pitchFamily="18" charset="0"/>
              </a:rPr>
              <a:t>SA 500 indicates that the reliability of audit evidence is influenced by its source and by its nature and  states :</a:t>
            </a:r>
          </a:p>
          <a:p>
            <a:pPr algn="just"/>
            <a:endParaRPr lang="en-US" sz="2000" b="1" dirty="0">
              <a:solidFill>
                <a:schemeClr val="bg2">
                  <a:lumMod val="25000"/>
                </a:schemeClr>
              </a:solidFill>
              <a:latin typeface="Book Antiqua" panose="02040602050305030304" pitchFamily="18" charset="0"/>
            </a:endParaRPr>
          </a:p>
          <a:p>
            <a:pPr algn="just"/>
            <a:endParaRPr lang="en-US" sz="2000" b="1" dirty="0">
              <a:solidFill>
                <a:schemeClr val="bg2">
                  <a:lumMod val="25000"/>
                </a:schemeClr>
              </a:solidFill>
              <a:latin typeface="Book Antiqua" panose="02040602050305030304" pitchFamily="18" charset="0"/>
            </a:endParaRPr>
          </a:p>
          <a:p>
            <a:pPr algn="just"/>
            <a:r>
              <a:rPr lang="en-US" sz="1800" b="1" dirty="0">
                <a:solidFill>
                  <a:schemeClr val="bg2">
                    <a:lumMod val="25000"/>
                  </a:schemeClr>
                </a:solidFill>
                <a:latin typeface="Book Antiqua" panose="02040602050305030304" pitchFamily="18" charset="0"/>
              </a:rPr>
              <a:t>Audit evidence obtained from independent sources outside the entity,  directly by the auditor is much more reliable than audit evidence obtained indirectly or by inference. </a:t>
            </a:r>
          </a:p>
          <a:p>
            <a:pPr algn="just"/>
            <a:r>
              <a:rPr lang="en-US" sz="1800" b="1" dirty="0">
                <a:solidFill>
                  <a:schemeClr val="bg2">
                    <a:lumMod val="25000"/>
                  </a:schemeClr>
                </a:solidFill>
                <a:latin typeface="Book Antiqua" panose="02040602050305030304" pitchFamily="18" charset="0"/>
              </a:rPr>
              <a:t> </a:t>
            </a:r>
          </a:p>
          <a:p>
            <a:pPr algn="just"/>
            <a:endParaRPr lang="en-US" sz="1800" b="1" dirty="0">
              <a:solidFill>
                <a:schemeClr val="bg2">
                  <a:lumMod val="25000"/>
                </a:schemeClr>
              </a:solidFill>
              <a:latin typeface="Book Antiqua" panose="02040602050305030304" pitchFamily="18" charset="0"/>
            </a:endParaRPr>
          </a:p>
          <a:p>
            <a:pPr algn="just"/>
            <a:r>
              <a:rPr lang="en-US" sz="1800" b="1" dirty="0">
                <a:solidFill>
                  <a:schemeClr val="bg2">
                    <a:lumMod val="25000"/>
                  </a:schemeClr>
                </a:solidFill>
                <a:latin typeface="Book Antiqua" panose="02040602050305030304" pitchFamily="18" charset="0"/>
              </a:rPr>
              <a:t>Audit evidence is more reliable when it exists in documentary form, whether paper/electronic. </a:t>
            </a:r>
            <a:endParaRPr lang="en-US" sz="1600" b="1" dirty="0">
              <a:solidFill>
                <a:schemeClr val="bg1">
                  <a:lumMod val="25000"/>
                </a:schemeClr>
              </a:solidFill>
              <a:latin typeface="Book Antiqua" panose="02040602050305030304" pitchFamily="18" charset="0"/>
            </a:endParaRPr>
          </a:p>
        </p:txBody>
      </p:sp>
      <p:sp>
        <p:nvSpPr>
          <p:cNvPr id="5" name="TextBox 4">
            <a:extLst>
              <a:ext uri="{FF2B5EF4-FFF2-40B4-BE49-F238E27FC236}">
                <a16:creationId xmlns:a16="http://schemas.microsoft.com/office/drawing/2014/main" id="{8EB2F0BA-F2A6-3D7E-0299-73A79E2935C9}"/>
              </a:ext>
            </a:extLst>
          </p:cNvPr>
          <p:cNvSpPr txBox="1"/>
          <p:nvPr/>
        </p:nvSpPr>
        <p:spPr>
          <a:xfrm>
            <a:off x="3381067" y="307248"/>
            <a:ext cx="5526858" cy="543931"/>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800" b="1" u="sng" dirty="0">
                <a:solidFill>
                  <a:schemeClr val="bg1">
                    <a:lumMod val="25000"/>
                  </a:schemeClr>
                </a:solidFill>
                <a:latin typeface="Book Antiqua" panose="02040602050305030304" pitchFamily="18" charset="0"/>
              </a:rPr>
              <a:t>External Confirmations</a:t>
            </a:r>
          </a:p>
        </p:txBody>
      </p:sp>
      <p:pic>
        <p:nvPicPr>
          <p:cNvPr id="8194" name="Picture 2" descr="Image result for EXTERNAL CONFIRMATION">
            <a:extLst>
              <a:ext uri="{FF2B5EF4-FFF2-40B4-BE49-F238E27FC236}">
                <a16:creationId xmlns:a16="http://schemas.microsoft.com/office/drawing/2014/main" id="{58D558B8-6028-C3D1-E89C-7710E231C8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1899" y="3389174"/>
            <a:ext cx="2339101" cy="1754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78924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832FDC-E17E-457E-43FF-9979AE5301D7}"/>
              </a:ext>
            </a:extLst>
          </p:cNvPr>
          <p:cNvSpPr txBox="1"/>
          <p:nvPr/>
        </p:nvSpPr>
        <p:spPr>
          <a:xfrm rot="16200000">
            <a:off x="-2098526" y="1897307"/>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1275737" y="1080807"/>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505</a:t>
            </a:r>
          </a:p>
        </p:txBody>
      </p:sp>
      <p:sp>
        <p:nvSpPr>
          <p:cNvPr id="8" name="TextBox 7">
            <a:extLst>
              <a:ext uri="{FF2B5EF4-FFF2-40B4-BE49-F238E27FC236}">
                <a16:creationId xmlns:a16="http://schemas.microsoft.com/office/drawing/2014/main" id="{67A7A3F6-9056-715D-7965-D9EA03F4EE53}"/>
              </a:ext>
            </a:extLst>
          </p:cNvPr>
          <p:cNvSpPr txBox="1"/>
          <p:nvPr/>
        </p:nvSpPr>
        <p:spPr>
          <a:xfrm>
            <a:off x="3551000" y="323831"/>
            <a:ext cx="5311181" cy="4431983"/>
          </a:xfrm>
          <a:prstGeom prst="rect">
            <a:avLst/>
          </a:prstGeom>
          <a:solidFill>
            <a:schemeClr val="accent1">
              <a:lumMod val="20000"/>
              <a:lumOff val="80000"/>
            </a:schemeClr>
          </a:solidFill>
        </p:spPr>
        <p:txBody>
          <a:bodyPr wrap="square">
            <a:spAutoFit/>
          </a:bodyPr>
          <a:lstStyle/>
          <a:p>
            <a:pPr algn="just"/>
            <a:r>
              <a:rPr lang="en-US" sz="2000" b="1" dirty="0">
                <a:solidFill>
                  <a:schemeClr val="bg1">
                    <a:lumMod val="50000"/>
                  </a:schemeClr>
                </a:solidFill>
                <a:latin typeface="Book Antiqua" panose="02040602050305030304" pitchFamily="18" charset="0"/>
              </a:rPr>
              <a:t>When using external confirmation procedures, the auditor shall maintain control over external confirmation requests, including :  </a:t>
            </a:r>
          </a:p>
          <a:p>
            <a:pPr algn="just"/>
            <a:endParaRPr lang="en-US" sz="2000" b="1" dirty="0">
              <a:solidFill>
                <a:schemeClr val="bg1">
                  <a:lumMod val="50000"/>
                </a:schemeClr>
              </a:solidFill>
              <a:latin typeface="Book Antiqua" panose="02040602050305030304" pitchFamily="18" charset="0"/>
            </a:endParaRPr>
          </a:p>
          <a:p>
            <a:pPr algn="just"/>
            <a:endParaRPr lang="en-US" sz="2000" b="1" dirty="0">
              <a:solidFill>
                <a:schemeClr val="bg1">
                  <a:lumMod val="50000"/>
                </a:schemeClr>
              </a:solidFill>
              <a:latin typeface="Book Antiqua" panose="02040602050305030304" pitchFamily="18" charset="0"/>
            </a:endParaRPr>
          </a:p>
          <a:p>
            <a:pPr marL="285750" indent="-285750" algn="just">
              <a:buFont typeface="Courier New" panose="02070309020205020404" pitchFamily="49" charset="0"/>
              <a:buChar char="o"/>
            </a:pPr>
            <a:r>
              <a:rPr lang="en-US" sz="1800" b="1" dirty="0">
                <a:solidFill>
                  <a:schemeClr val="bg2">
                    <a:lumMod val="25000"/>
                  </a:schemeClr>
                </a:solidFill>
                <a:latin typeface="Book Antiqua" panose="02040602050305030304" pitchFamily="18" charset="0"/>
              </a:rPr>
              <a:t>Selecting the appropriate confirming party and determining the information to be confirmed or requested;</a:t>
            </a:r>
          </a:p>
          <a:p>
            <a:pPr marL="285750" indent="-285750" algn="just">
              <a:buFont typeface="Courier New" panose="02070309020205020404" pitchFamily="49" charset="0"/>
              <a:buChar char="o"/>
            </a:pPr>
            <a:endParaRPr lang="en-US" sz="1800" b="1" dirty="0">
              <a:solidFill>
                <a:schemeClr val="bg2">
                  <a:lumMod val="25000"/>
                </a:schemeClr>
              </a:solidFill>
              <a:latin typeface="Book Antiqua" panose="02040602050305030304" pitchFamily="18" charset="0"/>
            </a:endParaRPr>
          </a:p>
          <a:p>
            <a:pPr marL="285750" indent="-285750" algn="just">
              <a:buFont typeface="Courier New" panose="02070309020205020404" pitchFamily="49" charset="0"/>
              <a:buChar char="o"/>
            </a:pPr>
            <a:r>
              <a:rPr lang="en-US" sz="1800" b="1" dirty="0">
                <a:solidFill>
                  <a:schemeClr val="bg2">
                    <a:lumMod val="25000"/>
                  </a:schemeClr>
                </a:solidFill>
                <a:latin typeface="Book Antiqua" panose="02040602050305030304" pitchFamily="18" charset="0"/>
              </a:rPr>
              <a:t>Designing the confirmation requests, including determining that requests are properly addressed and contain return information for responses to be sent directly to the auditor</a:t>
            </a:r>
          </a:p>
        </p:txBody>
      </p:sp>
    </p:spTree>
    <p:extLst>
      <p:ext uri="{BB962C8B-B14F-4D97-AF65-F5344CB8AC3E}">
        <p14:creationId xmlns:p14="http://schemas.microsoft.com/office/powerpoint/2010/main" val="28178704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6">
                    <a:lumMod val="50000"/>
                  </a:schemeClr>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885441"/>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510</a:t>
            </a:r>
          </a:p>
        </p:txBody>
      </p:sp>
      <p:sp>
        <p:nvSpPr>
          <p:cNvPr id="8" name="TextBox 7">
            <a:extLst>
              <a:ext uri="{FF2B5EF4-FFF2-40B4-BE49-F238E27FC236}">
                <a16:creationId xmlns:a16="http://schemas.microsoft.com/office/drawing/2014/main" id="{67A7A3F6-9056-715D-7965-D9EA03F4EE53}"/>
              </a:ext>
            </a:extLst>
          </p:cNvPr>
          <p:cNvSpPr txBox="1"/>
          <p:nvPr/>
        </p:nvSpPr>
        <p:spPr>
          <a:xfrm>
            <a:off x="356049" y="1151146"/>
            <a:ext cx="5267915" cy="3600986"/>
          </a:xfrm>
          <a:prstGeom prst="rect">
            <a:avLst/>
          </a:prstGeom>
          <a:solidFill>
            <a:schemeClr val="accent3">
              <a:lumMod val="40000"/>
              <a:lumOff val="60000"/>
            </a:schemeClr>
          </a:solidFill>
        </p:spPr>
        <p:txBody>
          <a:bodyPr wrap="square">
            <a:spAutoFit/>
          </a:bodyPr>
          <a:lstStyle/>
          <a:p>
            <a:endParaRPr lang="en-US" sz="1600" b="1" dirty="0">
              <a:latin typeface="Book Antiqua" panose="02040602050305030304" pitchFamily="18" charset="0"/>
            </a:endParaRPr>
          </a:p>
          <a:p>
            <a:r>
              <a:rPr lang="en-US" sz="1800" b="1" dirty="0">
                <a:solidFill>
                  <a:schemeClr val="bg1">
                    <a:lumMod val="50000"/>
                  </a:schemeClr>
                </a:solidFill>
                <a:latin typeface="Book Antiqua" panose="02040602050305030304" pitchFamily="18" charset="0"/>
              </a:rPr>
              <a:t>In an initial audit engagement, the auditor should make sure that :</a:t>
            </a:r>
          </a:p>
          <a:p>
            <a:endParaRPr lang="en-US" sz="1600" b="1" dirty="0">
              <a:latin typeface="Book Antiqua" panose="02040602050305030304" pitchFamily="18" charset="0"/>
            </a:endParaRPr>
          </a:p>
          <a:p>
            <a:pPr marL="285750" indent="-285750" algn="just">
              <a:buFont typeface="Wingdings" panose="05000000000000000000" pitchFamily="2" charset="2"/>
              <a:buChar char="q"/>
            </a:pPr>
            <a:r>
              <a:rPr lang="en-US" sz="1600" b="1" dirty="0">
                <a:latin typeface="Book Antiqua" panose="02040602050305030304" pitchFamily="18" charset="0"/>
              </a:rPr>
              <a:t>Opening  Balances do not  contain misstatements  that materially affect the current period’s financial statements</a:t>
            </a:r>
          </a:p>
          <a:p>
            <a:pPr marL="285750" indent="-285750" algn="just">
              <a:buFont typeface="Wingdings" panose="05000000000000000000" pitchFamily="2" charset="2"/>
              <a:buChar char="q"/>
            </a:pPr>
            <a:endParaRPr lang="en-US" sz="1600" b="1" dirty="0">
              <a:latin typeface="Book Antiqua" panose="02040602050305030304" pitchFamily="18" charset="0"/>
            </a:endParaRPr>
          </a:p>
          <a:p>
            <a:pPr marL="285750" indent="-285750" algn="just">
              <a:buFont typeface="Wingdings" panose="05000000000000000000" pitchFamily="2" charset="2"/>
              <a:buChar char="q"/>
            </a:pPr>
            <a:endParaRPr lang="en-US" sz="1600" b="1" dirty="0">
              <a:latin typeface="Book Antiqua" panose="02040602050305030304" pitchFamily="18" charset="0"/>
            </a:endParaRPr>
          </a:p>
          <a:p>
            <a:pPr marL="285750" indent="-285750" algn="just">
              <a:buFont typeface="Wingdings" panose="05000000000000000000" pitchFamily="2" charset="2"/>
              <a:buChar char="q"/>
            </a:pPr>
            <a:r>
              <a:rPr lang="en-US" sz="1600" b="1" dirty="0">
                <a:latin typeface="Book Antiqua" panose="02040602050305030304" pitchFamily="18" charset="0"/>
              </a:rPr>
              <a:t>Appropriate Accounting Policies reflected in the opening balances have  been consistently  applied in the  current period’s  financial statements or  changes if any thereto are properly accounted for and adequately presented and disclosed. </a:t>
            </a:r>
          </a:p>
        </p:txBody>
      </p:sp>
      <p:sp>
        <p:nvSpPr>
          <p:cNvPr id="5" name="TextBox 4">
            <a:extLst>
              <a:ext uri="{FF2B5EF4-FFF2-40B4-BE49-F238E27FC236}">
                <a16:creationId xmlns:a16="http://schemas.microsoft.com/office/drawing/2014/main" id="{20118EA4-922E-A6C1-1B6B-8AB11F203C26}"/>
              </a:ext>
            </a:extLst>
          </p:cNvPr>
          <p:cNvSpPr txBox="1"/>
          <p:nvPr/>
        </p:nvSpPr>
        <p:spPr>
          <a:xfrm>
            <a:off x="0" y="132727"/>
            <a:ext cx="5980014" cy="885692"/>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400" b="1" u="sng" dirty="0">
                <a:solidFill>
                  <a:schemeClr val="bg1">
                    <a:lumMod val="25000"/>
                  </a:schemeClr>
                </a:solidFill>
                <a:latin typeface="Book Antiqua" panose="02040602050305030304" pitchFamily="18" charset="0"/>
              </a:rPr>
              <a:t>Initial Audit Engagements – Opening Balances</a:t>
            </a:r>
          </a:p>
        </p:txBody>
      </p:sp>
    </p:spTree>
    <p:extLst>
      <p:ext uri="{BB962C8B-B14F-4D97-AF65-F5344CB8AC3E}">
        <p14:creationId xmlns:p14="http://schemas.microsoft.com/office/powerpoint/2010/main" val="3501616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832FDC-E17E-457E-43FF-9979AE5301D7}"/>
              </a:ext>
            </a:extLst>
          </p:cNvPr>
          <p:cNvSpPr txBox="1"/>
          <p:nvPr/>
        </p:nvSpPr>
        <p:spPr>
          <a:xfrm rot="16200000">
            <a:off x="-2098526" y="1897307"/>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1275737" y="1080807"/>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520</a:t>
            </a:r>
          </a:p>
        </p:txBody>
      </p:sp>
      <p:sp>
        <p:nvSpPr>
          <p:cNvPr id="8" name="TextBox 7">
            <a:extLst>
              <a:ext uri="{FF2B5EF4-FFF2-40B4-BE49-F238E27FC236}">
                <a16:creationId xmlns:a16="http://schemas.microsoft.com/office/drawing/2014/main" id="{67A7A3F6-9056-715D-7965-D9EA03F4EE53}"/>
              </a:ext>
            </a:extLst>
          </p:cNvPr>
          <p:cNvSpPr txBox="1"/>
          <p:nvPr/>
        </p:nvSpPr>
        <p:spPr>
          <a:xfrm>
            <a:off x="3551000" y="1044023"/>
            <a:ext cx="5311181" cy="3631763"/>
          </a:xfrm>
          <a:prstGeom prst="rect">
            <a:avLst/>
          </a:prstGeom>
          <a:solidFill>
            <a:schemeClr val="accent1">
              <a:lumMod val="20000"/>
              <a:lumOff val="80000"/>
            </a:schemeClr>
          </a:solidFill>
        </p:spPr>
        <p:txBody>
          <a:bodyPr wrap="square">
            <a:spAutoFit/>
          </a:bodyPr>
          <a:lstStyle/>
          <a:p>
            <a:pPr algn="just"/>
            <a:endParaRPr lang="en-US" sz="2000" b="1" dirty="0">
              <a:solidFill>
                <a:schemeClr val="bg1">
                  <a:lumMod val="50000"/>
                </a:schemeClr>
              </a:solidFill>
              <a:latin typeface="Book Antiqua" panose="02040602050305030304" pitchFamily="18" charset="0"/>
            </a:endParaRPr>
          </a:p>
          <a:p>
            <a:pPr algn="just"/>
            <a:r>
              <a:rPr lang="en-US" sz="2000" b="1" dirty="0">
                <a:solidFill>
                  <a:srgbClr val="FF0000"/>
                </a:solidFill>
                <a:latin typeface="Book Antiqua" panose="02040602050305030304" pitchFamily="18" charset="0"/>
              </a:rPr>
              <a:t>Analytical Procedures </a:t>
            </a:r>
            <a:r>
              <a:rPr lang="en-US" sz="2000" b="1" dirty="0">
                <a:solidFill>
                  <a:schemeClr val="tx1">
                    <a:lumMod val="75000"/>
                  </a:schemeClr>
                </a:solidFill>
                <a:latin typeface="Book Antiqua" panose="02040602050305030304" pitchFamily="18" charset="0"/>
              </a:rPr>
              <a:t>means evaluations of financial information through analysis of plausible relationships among both financial and non-financial data. </a:t>
            </a:r>
            <a:endParaRPr lang="en-US" sz="2000" b="1" dirty="0">
              <a:solidFill>
                <a:schemeClr val="bg1">
                  <a:lumMod val="50000"/>
                </a:schemeClr>
              </a:solidFill>
              <a:latin typeface="Book Antiqua" panose="02040602050305030304" pitchFamily="18" charset="0"/>
            </a:endParaRPr>
          </a:p>
          <a:p>
            <a:pPr algn="just"/>
            <a:endParaRPr lang="en-US" sz="2000" b="1" dirty="0">
              <a:solidFill>
                <a:schemeClr val="bg1">
                  <a:lumMod val="50000"/>
                </a:schemeClr>
              </a:solidFill>
              <a:latin typeface="Book Antiqua" panose="02040602050305030304" pitchFamily="18" charset="0"/>
            </a:endParaRPr>
          </a:p>
          <a:p>
            <a:pPr algn="just"/>
            <a:endParaRPr lang="en-US" sz="2000" b="1" dirty="0">
              <a:solidFill>
                <a:schemeClr val="bg1">
                  <a:lumMod val="50000"/>
                </a:schemeClr>
              </a:solidFill>
              <a:latin typeface="Book Antiqua" panose="02040602050305030304" pitchFamily="18" charset="0"/>
            </a:endParaRPr>
          </a:p>
          <a:p>
            <a:pPr algn="ctr"/>
            <a:r>
              <a:rPr lang="en-US" sz="1800" b="1" dirty="0">
                <a:solidFill>
                  <a:srgbClr val="002060"/>
                </a:solidFill>
                <a:latin typeface="Book Antiqua" panose="02040602050305030304" pitchFamily="18" charset="0"/>
              </a:rPr>
              <a:t>Analytical procedures also encompass such investigation as is necessary of identified fluctuations or relationships that are inconsistent with other relevant information or that differ from expected values by a significant amounts</a:t>
            </a:r>
          </a:p>
        </p:txBody>
      </p:sp>
      <p:sp>
        <p:nvSpPr>
          <p:cNvPr id="5" name="TextBox 4">
            <a:extLst>
              <a:ext uri="{FF2B5EF4-FFF2-40B4-BE49-F238E27FC236}">
                <a16:creationId xmlns:a16="http://schemas.microsoft.com/office/drawing/2014/main" id="{8EB2F0BA-F2A6-3D7E-0299-73A79E2935C9}"/>
              </a:ext>
            </a:extLst>
          </p:cNvPr>
          <p:cNvSpPr txBox="1"/>
          <p:nvPr/>
        </p:nvSpPr>
        <p:spPr>
          <a:xfrm>
            <a:off x="3381067" y="307248"/>
            <a:ext cx="5526858" cy="543931"/>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800" b="1" u="sng" dirty="0">
                <a:solidFill>
                  <a:schemeClr val="bg1">
                    <a:lumMod val="25000"/>
                  </a:schemeClr>
                </a:solidFill>
                <a:latin typeface="Book Antiqua" panose="02040602050305030304" pitchFamily="18" charset="0"/>
              </a:rPr>
              <a:t>Analytical Procedures</a:t>
            </a:r>
          </a:p>
        </p:txBody>
      </p:sp>
    </p:spTree>
    <p:extLst>
      <p:ext uri="{BB962C8B-B14F-4D97-AF65-F5344CB8AC3E}">
        <p14:creationId xmlns:p14="http://schemas.microsoft.com/office/powerpoint/2010/main" val="15092635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6">
                    <a:lumMod val="50000"/>
                  </a:schemeClr>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885441"/>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530</a:t>
            </a:r>
          </a:p>
        </p:txBody>
      </p:sp>
      <p:sp>
        <p:nvSpPr>
          <p:cNvPr id="8" name="TextBox 7">
            <a:extLst>
              <a:ext uri="{FF2B5EF4-FFF2-40B4-BE49-F238E27FC236}">
                <a16:creationId xmlns:a16="http://schemas.microsoft.com/office/drawing/2014/main" id="{67A7A3F6-9056-715D-7965-D9EA03F4EE53}"/>
              </a:ext>
            </a:extLst>
          </p:cNvPr>
          <p:cNvSpPr txBox="1"/>
          <p:nvPr/>
        </p:nvSpPr>
        <p:spPr>
          <a:xfrm>
            <a:off x="511200" y="1500993"/>
            <a:ext cx="5267915" cy="2800767"/>
          </a:xfrm>
          <a:prstGeom prst="rect">
            <a:avLst/>
          </a:prstGeom>
          <a:solidFill>
            <a:schemeClr val="accent5">
              <a:lumMod val="20000"/>
              <a:lumOff val="80000"/>
            </a:schemeClr>
          </a:solidFill>
        </p:spPr>
        <p:txBody>
          <a:bodyPr wrap="square">
            <a:spAutoFit/>
          </a:bodyPr>
          <a:lstStyle/>
          <a:p>
            <a:pPr algn="ctr"/>
            <a:endParaRPr lang="en-US" sz="1600" b="1" dirty="0">
              <a:latin typeface="Book Antiqua" panose="02040602050305030304" pitchFamily="18" charset="0"/>
            </a:endParaRPr>
          </a:p>
          <a:p>
            <a:pPr algn="ctr"/>
            <a:endParaRPr lang="en-US" sz="1600" b="1" dirty="0">
              <a:solidFill>
                <a:srgbClr val="FF0000"/>
              </a:solidFill>
              <a:latin typeface="Book Antiqua" panose="02040602050305030304" pitchFamily="18" charset="0"/>
            </a:endParaRPr>
          </a:p>
          <a:p>
            <a:pPr algn="ctr"/>
            <a:r>
              <a:rPr lang="en-US" sz="1800" b="1" dirty="0">
                <a:solidFill>
                  <a:srgbClr val="FF0000"/>
                </a:solidFill>
                <a:latin typeface="Book Antiqua" panose="02040602050305030304" pitchFamily="18" charset="0"/>
              </a:rPr>
              <a:t>Audit Sampling </a:t>
            </a:r>
            <a:r>
              <a:rPr lang="en-US" sz="1800" b="1" dirty="0">
                <a:solidFill>
                  <a:srgbClr val="002060"/>
                </a:solidFill>
                <a:latin typeface="Book Antiqua" panose="02040602050305030304" pitchFamily="18" charset="0"/>
              </a:rPr>
              <a:t>is the application of audit procedures to less than 100% of items within a population of audit relevance such that all sampling units have a chance of selection in order to provide the auditor with a reasonable basis on which to draw conclusions about the entire population. </a:t>
            </a:r>
          </a:p>
          <a:p>
            <a:pPr algn="ctr"/>
            <a:endParaRPr lang="en-US" sz="1800" b="1" dirty="0">
              <a:solidFill>
                <a:srgbClr val="002060"/>
              </a:solidFill>
              <a:latin typeface="Book Antiqua" panose="02040602050305030304" pitchFamily="18" charset="0"/>
            </a:endParaRPr>
          </a:p>
        </p:txBody>
      </p:sp>
      <p:sp>
        <p:nvSpPr>
          <p:cNvPr id="5" name="TextBox 4">
            <a:extLst>
              <a:ext uri="{FF2B5EF4-FFF2-40B4-BE49-F238E27FC236}">
                <a16:creationId xmlns:a16="http://schemas.microsoft.com/office/drawing/2014/main" id="{20118EA4-922E-A6C1-1B6B-8AB11F203C26}"/>
              </a:ext>
            </a:extLst>
          </p:cNvPr>
          <p:cNvSpPr txBox="1"/>
          <p:nvPr/>
        </p:nvSpPr>
        <p:spPr>
          <a:xfrm>
            <a:off x="0" y="132727"/>
            <a:ext cx="5980014" cy="608500"/>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3200" b="1" u="sng" dirty="0">
                <a:solidFill>
                  <a:schemeClr val="bg1">
                    <a:lumMod val="25000"/>
                  </a:schemeClr>
                </a:solidFill>
                <a:latin typeface="Book Antiqua" panose="02040602050305030304" pitchFamily="18" charset="0"/>
              </a:rPr>
              <a:t>Audit Sampling</a:t>
            </a:r>
          </a:p>
        </p:txBody>
      </p:sp>
    </p:spTree>
    <p:extLst>
      <p:ext uri="{BB962C8B-B14F-4D97-AF65-F5344CB8AC3E}">
        <p14:creationId xmlns:p14="http://schemas.microsoft.com/office/powerpoint/2010/main" val="3688278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6">
                    <a:lumMod val="50000"/>
                  </a:schemeClr>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885441"/>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530</a:t>
            </a:r>
          </a:p>
        </p:txBody>
      </p:sp>
      <p:sp>
        <p:nvSpPr>
          <p:cNvPr id="8" name="TextBox 7">
            <a:extLst>
              <a:ext uri="{FF2B5EF4-FFF2-40B4-BE49-F238E27FC236}">
                <a16:creationId xmlns:a16="http://schemas.microsoft.com/office/drawing/2014/main" id="{67A7A3F6-9056-715D-7965-D9EA03F4EE53}"/>
              </a:ext>
            </a:extLst>
          </p:cNvPr>
          <p:cNvSpPr txBox="1"/>
          <p:nvPr/>
        </p:nvSpPr>
        <p:spPr>
          <a:xfrm>
            <a:off x="414095" y="894367"/>
            <a:ext cx="5267915" cy="3354765"/>
          </a:xfrm>
          <a:prstGeom prst="rect">
            <a:avLst/>
          </a:prstGeom>
          <a:solidFill>
            <a:schemeClr val="accent1">
              <a:lumMod val="20000"/>
              <a:lumOff val="80000"/>
            </a:schemeClr>
          </a:solidFill>
        </p:spPr>
        <p:txBody>
          <a:bodyPr wrap="square">
            <a:spAutoFit/>
          </a:bodyPr>
          <a:lstStyle/>
          <a:p>
            <a:pPr algn="ctr"/>
            <a:endParaRPr lang="en-US" sz="1600" b="1" dirty="0">
              <a:latin typeface="Book Antiqua" panose="02040602050305030304" pitchFamily="18" charset="0"/>
            </a:endParaRPr>
          </a:p>
          <a:p>
            <a:pPr algn="ctr"/>
            <a:endParaRPr lang="en-US" sz="1600" b="1" dirty="0">
              <a:latin typeface="Book Antiqua" panose="02040602050305030304" pitchFamily="18" charset="0"/>
            </a:endParaRPr>
          </a:p>
          <a:p>
            <a:pPr algn="ctr"/>
            <a:r>
              <a:rPr lang="en-US" sz="1800" b="1" dirty="0">
                <a:solidFill>
                  <a:schemeClr val="tx1">
                    <a:lumMod val="75000"/>
                  </a:schemeClr>
                </a:solidFill>
                <a:latin typeface="Book Antiqua" panose="02040602050305030304" pitchFamily="18" charset="0"/>
              </a:rPr>
              <a:t>When designing an audit sample, the auditor shall determine a sample size sufficient to reduce sampling risk to an acceptably low level. </a:t>
            </a:r>
          </a:p>
          <a:p>
            <a:pPr algn="ctr"/>
            <a:endParaRPr lang="en-US" sz="1800" b="1" dirty="0">
              <a:solidFill>
                <a:schemeClr val="tx1">
                  <a:lumMod val="75000"/>
                </a:schemeClr>
              </a:solidFill>
              <a:latin typeface="Book Antiqua" panose="02040602050305030304" pitchFamily="18" charset="0"/>
            </a:endParaRPr>
          </a:p>
          <a:p>
            <a:pPr algn="ctr"/>
            <a:endParaRPr lang="en-US" sz="1800" b="1" dirty="0">
              <a:solidFill>
                <a:schemeClr val="tx1">
                  <a:lumMod val="75000"/>
                </a:schemeClr>
              </a:solidFill>
              <a:latin typeface="Book Antiqua" panose="02040602050305030304" pitchFamily="18" charset="0"/>
            </a:endParaRPr>
          </a:p>
          <a:p>
            <a:pPr algn="ctr"/>
            <a:endParaRPr lang="en-US" sz="1800" b="1" dirty="0">
              <a:solidFill>
                <a:schemeClr val="tx1">
                  <a:lumMod val="75000"/>
                </a:schemeClr>
              </a:solidFill>
              <a:latin typeface="Book Antiqua" panose="02040602050305030304" pitchFamily="18" charset="0"/>
            </a:endParaRPr>
          </a:p>
          <a:p>
            <a:pPr algn="ctr"/>
            <a:r>
              <a:rPr lang="en-US" sz="1800" b="1" dirty="0">
                <a:solidFill>
                  <a:schemeClr val="tx1">
                    <a:lumMod val="75000"/>
                  </a:schemeClr>
                </a:solidFill>
                <a:latin typeface="Book Antiqua" panose="02040602050305030304" pitchFamily="18" charset="0"/>
              </a:rPr>
              <a:t>The auditor shall select items for the sample in such a way that each sampling unit in the population has a chance of selection.</a:t>
            </a:r>
          </a:p>
          <a:p>
            <a:pPr algn="ctr"/>
            <a:endParaRPr lang="en-US" sz="1800" b="1" dirty="0">
              <a:solidFill>
                <a:srgbClr val="002060"/>
              </a:solidFill>
              <a:latin typeface="Book Antiqua" panose="02040602050305030304" pitchFamily="18" charset="0"/>
            </a:endParaRPr>
          </a:p>
        </p:txBody>
      </p:sp>
      <p:pic>
        <p:nvPicPr>
          <p:cNvPr id="9220" name="Picture 4" descr="Image result for AUDIT SAMPLING CLIPART">
            <a:extLst>
              <a:ext uri="{FF2B5EF4-FFF2-40B4-BE49-F238E27FC236}">
                <a16:creationId xmlns:a16="http://schemas.microsoft.com/office/drawing/2014/main" id="{9ECB090A-DEF2-2009-1D15-C561C67787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8750" y="3389175"/>
            <a:ext cx="2097831" cy="1754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6468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832FDC-E17E-457E-43FF-9979AE5301D7}"/>
              </a:ext>
            </a:extLst>
          </p:cNvPr>
          <p:cNvSpPr txBox="1"/>
          <p:nvPr/>
        </p:nvSpPr>
        <p:spPr>
          <a:xfrm rot="16200000">
            <a:off x="-2098526" y="1897307"/>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1275737" y="1080807"/>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570</a:t>
            </a:r>
          </a:p>
        </p:txBody>
      </p:sp>
      <p:sp>
        <p:nvSpPr>
          <p:cNvPr id="8" name="TextBox 7">
            <a:extLst>
              <a:ext uri="{FF2B5EF4-FFF2-40B4-BE49-F238E27FC236}">
                <a16:creationId xmlns:a16="http://schemas.microsoft.com/office/drawing/2014/main" id="{67A7A3F6-9056-715D-7965-D9EA03F4EE53}"/>
              </a:ext>
            </a:extLst>
          </p:cNvPr>
          <p:cNvSpPr txBox="1"/>
          <p:nvPr/>
        </p:nvSpPr>
        <p:spPr>
          <a:xfrm>
            <a:off x="3551000" y="1044023"/>
            <a:ext cx="5311181" cy="3416320"/>
          </a:xfrm>
          <a:prstGeom prst="rect">
            <a:avLst/>
          </a:prstGeom>
          <a:solidFill>
            <a:schemeClr val="accent1">
              <a:lumMod val="20000"/>
              <a:lumOff val="80000"/>
            </a:schemeClr>
          </a:solidFill>
        </p:spPr>
        <p:txBody>
          <a:bodyPr wrap="square">
            <a:spAutoFit/>
          </a:bodyPr>
          <a:lstStyle/>
          <a:p>
            <a:pPr algn="just"/>
            <a:endParaRPr lang="en-US" sz="1800" b="1" dirty="0">
              <a:solidFill>
                <a:schemeClr val="tx1">
                  <a:lumMod val="75000"/>
                </a:schemeClr>
              </a:solidFill>
              <a:latin typeface="Book Antiqua" panose="02040602050305030304" pitchFamily="18" charset="0"/>
            </a:endParaRPr>
          </a:p>
          <a:p>
            <a:pPr algn="just"/>
            <a:r>
              <a:rPr lang="en-US" sz="1800" b="1" dirty="0">
                <a:solidFill>
                  <a:schemeClr val="tx1">
                    <a:lumMod val="75000"/>
                  </a:schemeClr>
                </a:solidFill>
                <a:latin typeface="Book Antiqua" panose="02040602050305030304" pitchFamily="18" charset="0"/>
              </a:rPr>
              <a:t>The auditor should obtain sufficient appropriate audit evidence regarding the appropriateness of management’s use of </a:t>
            </a:r>
            <a:r>
              <a:rPr lang="en-US" sz="1800" b="1" dirty="0">
                <a:solidFill>
                  <a:srgbClr val="C00000"/>
                </a:solidFill>
                <a:latin typeface="Book Antiqua" panose="02040602050305030304" pitchFamily="18" charset="0"/>
              </a:rPr>
              <a:t>Going Concern </a:t>
            </a:r>
            <a:r>
              <a:rPr lang="en-US" sz="1800" b="1" dirty="0">
                <a:solidFill>
                  <a:schemeClr val="tx1">
                    <a:lumMod val="75000"/>
                  </a:schemeClr>
                </a:solidFill>
                <a:latin typeface="Book Antiqua" panose="02040602050305030304" pitchFamily="18" charset="0"/>
              </a:rPr>
              <a:t>basis of accounting in the preparation of the financial </a:t>
            </a:r>
          </a:p>
          <a:p>
            <a:pPr algn="just"/>
            <a:r>
              <a:rPr lang="en-US" sz="1800" b="1" dirty="0">
                <a:solidFill>
                  <a:schemeClr val="tx1">
                    <a:lumMod val="75000"/>
                  </a:schemeClr>
                </a:solidFill>
                <a:latin typeface="Book Antiqua" panose="02040602050305030304" pitchFamily="18" charset="0"/>
              </a:rPr>
              <a:t>Statements.</a:t>
            </a:r>
          </a:p>
          <a:p>
            <a:pPr algn="just"/>
            <a:endParaRPr lang="en-US" sz="1800" b="1" dirty="0">
              <a:solidFill>
                <a:schemeClr val="tx1">
                  <a:lumMod val="75000"/>
                </a:schemeClr>
              </a:solidFill>
              <a:latin typeface="Book Antiqua" panose="02040602050305030304" pitchFamily="18" charset="0"/>
            </a:endParaRPr>
          </a:p>
          <a:p>
            <a:pPr algn="just"/>
            <a:endParaRPr lang="en-US" sz="1800" b="1" dirty="0">
              <a:solidFill>
                <a:schemeClr val="tx1">
                  <a:lumMod val="75000"/>
                </a:schemeClr>
              </a:solidFill>
              <a:latin typeface="Book Antiqua" panose="02040602050305030304" pitchFamily="18" charset="0"/>
            </a:endParaRPr>
          </a:p>
          <a:p>
            <a:pPr algn="just"/>
            <a:r>
              <a:rPr lang="en-US" sz="1800" b="1" dirty="0">
                <a:solidFill>
                  <a:schemeClr val="tx1">
                    <a:lumMod val="75000"/>
                  </a:schemeClr>
                </a:solidFill>
                <a:latin typeface="Book Antiqua" panose="02040602050305030304" pitchFamily="18" charset="0"/>
              </a:rPr>
              <a:t>Also assess, whether a </a:t>
            </a:r>
            <a:r>
              <a:rPr lang="en-US" sz="1800" b="1" dirty="0">
                <a:solidFill>
                  <a:srgbClr val="002060"/>
                </a:solidFill>
                <a:latin typeface="Book Antiqua" panose="02040602050305030304" pitchFamily="18" charset="0"/>
              </a:rPr>
              <a:t>material uncertainty exists</a:t>
            </a:r>
            <a:r>
              <a:rPr lang="en-US" sz="1800" b="1" dirty="0">
                <a:solidFill>
                  <a:schemeClr val="tx1">
                    <a:lumMod val="75000"/>
                  </a:schemeClr>
                </a:solidFill>
                <a:latin typeface="Book Antiqua" panose="02040602050305030304" pitchFamily="18" charset="0"/>
              </a:rPr>
              <a:t> related to conditions that may cast significant doubt on the entity’s ability to continue as a </a:t>
            </a:r>
            <a:r>
              <a:rPr lang="en-US" sz="1800" b="1" dirty="0">
                <a:solidFill>
                  <a:srgbClr val="C00000"/>
                </a:solidFill>
                <a:latin typeface="Book Antiqua" panose="02040602050305030304" pitchFamily="18" charset="0"/>
              </a:rPr>
              <a:t>Going Concern</a:t>
            </a:r>
            <a:r>
              <a:rPr lang="en-US" sz="1800" b="1" dirty="0">
                <a:solidFill>
                  <a:schemeClr val="tx1">
                    <a:lumMod val="75000"/>
                  </a:schemeClr>
                </a:solidFill>
                <a:latin typeface="Book Antiqua" panose="02040602050305030304" pitchFamily="18" charset="0"/>
              </a:rPr>
              <a:t>.</a:t>
            </a:r>
          </a:p>
        </p:txBody>
      </p:sp>
      <p:sp>
        <p:nvSpPr>
          <p:cNvPr id="5" name="TextBox 4">
            <a:extLst>
              <a:ext uri="{FF2B5EF4-FFF2-40B4-BE49-F238E27FC236}">
                <a16:creationId xmlns:a16="http://schemas.microsoft.com/office/drawing/2014/main" id="{8EB2F0BA-F2A6-3D7E-0299-73A79E2935C9}"/>
              </a:ext>
            </a:extLst>
          </p:cNvPr>
          <p:cNvSpPr txBox="1"/>
          <p:nvPr/>
        </p:nvSpPr>
        <p:spPr>
          <a:xfrm>
            <a:off x="3381067" y="307248"/>
            <a:ext cx="5526858" cy="608500"/>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3200" b="1" u="sng" dirty="0">
                <a:solidFill>
                  <a:schemeClr val="bg1">
                    <a:lumMod val="25000"/>
                  </a:schemeClr>
                </a:solidFill>
                <a:latin typeface="Book Antiqua" panose="02040602050305030304" pitchFamily="18" charset="0"/>
              </a:rPr>
              <a:t>Going Concern</a:t>
            </a:r>
          </a:p>
        </p:txBody>
      </p:sp>
    </p:spTree>
    <p:extLst>
      <p:ext uri="{BB962C8B-B14F-4D97-AF65-F5344CB8AC3E}">
        <p14:creationId xmlns:p14="http://schemas.microsoft.com/office/powerpoint/2010/main" val="12481284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6">
                    <a:lumMod val="50000"/>
                  </a:schemeClr>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885441"/>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580</a:t>
            </a:r>
          </a:p>
        </p:txBody>
      </p:sp>
      <p:sp>
        <p:nvSpPr>
          <p:cNvPr id="8" name="TextBox 7">
            <a:extLst>
              <a:ext uri="{FF2B5EF4-FFF2-40B4-BE49-F238E27FC236}">
                <a16:creationId xmlns:a16="http://schemas.microsoft.com/office/drawing/2014/main" id="{67A7A3F6-9056-715D-7965-D9EA03F4EE53}"/>
              </a:ext>
            </a:extLst>
          </p:cNvPr>
          <p:cNvSpPr txBox="1"/>
          <p:nvPr/>
        </p:nvSpPr>
        <p:spPr>
          <a:xfrm>
            <a:off x="511200" y="1500993"/>
            <a:ext cx="5267915" cy="2708434"/>
          </a:xfrm>
          <a:prstGeom prst="rect">
            <a:avLst/>
          </a:prstGeom>
          <a:solidFill>
            <a:schemeClr val="tx2">
              <a:lumMod val="20000"/>
              <a:lumOff val="80000"/>
            </a:schemeClr>
          </a:solidFill>
        </p:spPr>
        <p:txBody>
          <a:bodyPr wrap="square">
            <a:spAutoFit/>
          </a:bodyPr>
          <a:lstStyle/>
          <a:p>
            <a:pPr algn="ctr"/>
            <a:endParaRPr lang="en-US" sz="1600" b="1" dirty="0">
              <a:latin typeface="Book Antiqua" panose="02040602050305030304" pitchFamily="18" charset="0"/>
            </a:endParaRPr>
          </a:p>
          <a:p>
            <a:pPr algn="ctr"/>
            <a:endParaRPr lang="en-US" sz="1600" b="1" dirty="0">
              <a:latin typeface="Book Antiqua" panose="02040602050305030304" pitchFamily="18" charset="0"/>
            </a:endParaRPr>
          </a:p>
          <a:p>
            <a:pPr algn="ctr"/>
            <a:r>
              <a:rPr lang="en-US" sz="2000" b="1" dirty="0">
                <a:solidFill>
                  <a:schemeClr val="tx1"/>
                </a:solidFill>
                <a:latin typeface="Book Antiqua" panose="02040602050305030304" pitchFamily="18" charset="0"/>
              </a:rPr>
              <a:t>The auditor should obtain Written Representations from the management that they believe that they have fulfilled their </a:t>
            </a:r>
          </a:p>
          <a:p>
            <a:pPr algn="ctr"/>
            <a:r>
              <a:rPr lang="en-US" sz="2000" b="1" dirty="0">
                <a:solidFill>
                  <a:schemeClr val="tx1"/>
                </a:solidFill>
                <a:latin typeface="Book Antiqua" panose="02040602050305030304" pitchFamily="18" charset="0"/>
              </a:rPr>
              <a:t>responsibility for the preparation of the financial statements and that information provided is complete. </a:t>
            </a:r>
          </a:p>
          <a:p>
            <a:pPr algn="ctr"/>
            <a:endParaRPr lang="en-US" sz="1800" b="1" dirty="0">
              <a:solidFill>
                <a:schemeClr val="tx1"/>
              </a:solidFill>
              <a:latin typeface="Book Antiqua" panose="02040602050305030304" pitchFamily="18" charset="0"/>
            </a:endParaRPr>
          </a:p>
        </p:txBody>
      </p:sp>
      <p:sp>
        <p:nvSpPr>
          <p:cNvPr id="5" name="TextBox 4">
            <a:extLst>
              <a:ext uri="{FF2B5EF4-FFF2-40B4-BE49-F238E27FC236}">
                <a16:creationId xmlns:a16="http://schemas.microsoft.com/office/drawing/2014/main" id="{20118EA4-922E-A6C1-1B6B-8AB11F203C26}"/>
              </a:ext>
            </a:extLst>
          </p:cNvPr>
          <p:cNvSpPr txBox="1"/>
          <p:nvPr/>
        </p:nvSpPr>
        <p:spPr>
          <a:xfrm>
            <a:off x="0" y="132727"/>
            <a:ext cx="5980014" cy="608500"/>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3200" b="1" u="sng" dirty="0">
                <a:solidFill>
                  <a:schemeClr val="bg1">
                    <a:lumMod val="25000"/>
                  </a:schemeClr>
                </a:solidFill>
                <a:latin typeface="Book Antiqua" panose="02040602050305030304" pitchFamily="18" charset="0"/>
              </a:rPr>
              <a:t>Written Representations</a:t>
            </a:r>
          </a:p>
        </p:txBody>
      </p:sp>
    </p:spTree>
    <p:extLst>
      <p:ext uri="{BB962C8B-B14F-4D97-AF65-F5344CB8AC3E}">
        <p14:creationId xmlns:p14="http://schemas.microsoft.com/office/powerpoint/2010/main" val="6109287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6">
                    <a:lumMod val="50000"/>
                  </a:schemeClr>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885441"/>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580</a:t>
            </a:r>
          </a:p>
        </p:txBody>
      </p:sp>
      <p:sp>
        <p:nvSpPr>
          <p:cNvPr id="8" name="TextBox 7">
            <a:extLst>
              <a:ext uri="{FF2B5EF4-FFF2-40B4-BE49-F238E27FC236}">
                <a16:creationId xmlns:a16="http://schemas.microsoft.com/office/drawing/2014/main" id="{67A7A3F6-9056-715D-7965-D9EA03F4EE53}"/>
              </a:ext>
            </a:extLst>
          </p:cNvPr>
          <p:cNvSpPr txBox="1"/>
          <p:nvPr/>
        </p:nvSpPr>
        <p:spPr>
          <a:xfrm>
            <a:off x="310302" y="1104483"/>
            <a:ext cx="5267915" cy="2708434"/>
          </a:xfrm>
          <a:prstGeom prst="rect">
            <a:avLst/>
          </a:prstGeom>
          <a:solidFill>
            <a:schemeClr val="accent1">
              <a:lumMod val="20000"/>
              <a:lumOff val="80000"/>
            </a:schemeClr>
          </a:solidFill>
        </p:spPr>
        <p:txBody>
          <a:bodyPr wrap="square">
            <a:spAutoFit/>
          </a:bodyPr>
          <a:lstStyle/>
          <a:p>
            <a:pPr algn="ctr"/>
            <a:endParaRPr lang="en-US" sz="1600" b="1" dirty="0">
              <a:latin typeface="Book Antiqua" panose="02040602050305030304" pitchFamily="18" charset="0"/>
            </a:endParaRPr>
          </a:p>
          <a:p>
            <a:pPr algn="ctr"/>
            <a:endParaRPr lang="en-US" sz="1600" b="1" dirty="0">
              <a:latin typeface="Book Antiqua" panose="02040602050305030304" pitchFamily="18" charset="0"/>
            </a:endParaRPr>
          </a:p>
          <a:p>
            <a:pPr algn="ctr"/>
            <a:r>
              <a:rPr lang="en-US" sz="2000" b="1" dirty="0">
                <a:solidFill>
                  <a:schemeClr val="tx1"/>
                </a:solidFill>
                <a:latin typeface="Book Antiqua" panose="02040602050305030304" pitchFamily="18" charset="0"/>
              </a:rPr>
              <a:t>WR is to </a:t>
            </a:r>
            <a:r>
              <a:rPr lang="en-US" sz="2000" b="1" dirty="0">
                <a:solidFill>
                  <a:srgbClr val="C00000"/>
                </a:solidFill>
                <a:latin typeface="Book Antiqua" panose="02040602050305030304" pitchFamily="18" charset="0"/>
              </a:rPr>
              <a:t>support other audit evidence </a:t>
            </a:r>
            <a:r>
              <a:rPr lang="en-US" sz="2000" b="1" dirty="0">
                <a:solidFill>
                  <a:schemeClr val="tx1"/>
                </a:solidFill>
                <a:latin typeface="Book Antiqua" panose="02040602050305030304" pitchFamily="18" charset="0"/>
              </a:rPr>
              <a:t>relevant to the financial statements or specific assertions in the financial statements by means of written representations, if determined necessary by </a:t>
            </a:r>
          </a:p>
          <a:p>
            <a:pPr algn="ctr"/>
            <a:r>
              <a:rPr lang="en-US" sz="2000" b="1" dirty="0">
                <a:solidFill>
                  <a:schemeClr val="tx1"/>
                </a:solidFill>
                <a:latin typeface="Book Antiqua" panose="02040602050305030304" pitchFamily="18" charset="0"/>
              </a:rPr>
              <a:t>the auditor or required by other SAs. </a:t>
            </a:r>
          </a:p>
          <a:p>
            <a:pPr algn="ctr"/>
            <a:endParaRPr lang="en-US" sz="1800" b="1" dirty="0">
              <a:solidFill>
                <a:schemeClr val="tx1"/>
              </a:solidFill>
              <a:latin typeface="Book Antiqua" panose="02040602050305030304" pitchFamily="18" charset="0"/>
            </a:endParaRPr>
          </a:p>
        </p:txBody>
      </p:sp>
    </p:spTree>
    <p:extLst>
      <p:ext uri="{BB962C8B-B14F-4D97-AF65-F5344CB8AC3E}">
        <p14:creationId xmlns:p14="http://schemas.microsoft.com/office/powerpoint/2010/main" val="41334119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0" y="0"/>
            <a:ext cx="3163986" cy="5143500"/>
          </a:xfrm>
          <a:prstGeom prst="rect">
            <a:avLst/>
          </a:prstGeom>
          <a:solidFill>
            <a:srgbClr val="FFFFF4"/>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16200000">
            <a:off x="-2098526" y="1897307"/>
            <a:ext cx="5143499"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1275737" y="1080807"/>
            <a:ext cx="1529395" cy="1754326"/>
          </a:xfrm>
          <a:prstGeom prst="rect">
            <a:avLst/>
          </a:prstGeom>
          <a:noFill/>
          <a:ln>
            <a:solidFill>
              <a:schemeClr val="bg2">
                <a:lumMod val="90000"/>
              </a:scheme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54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SA 700</a:t>
            </a:r>
          </a:p>
        </p:txBody>
      </p:sp>
      <p:sp>
        <p:nvSpPr>
          <p:cNvPr id="5" name="TextBox 4">
            <a:extLst>
              <a:ext uri="{FF2B5EF4-FFF2-40B4-BE49-F238E27FC236}">
                <a16:creationId xmlns:a16="http://schemas.microsoft.com/office/drawing/2014/main" id="{8EB2F0BA-F2A6-3D7E-0299-73A79E2935C9}"/>
              </a:ext>
            </a:extLst>
          </p:cNvPr>
          <p:cNvSpPr txBox="1"/>
          <p:nvPr/>
        </p:nvSpPr>
        <p:spPr>
          <a:xfrm>
            <a:off x="3192146" y="307248"/>
            <a:ext cx="5715779" cy="1017907"/>
          </a:xfrm>
          <a:prstGeom prst="rect">
            <a:avLst/>
          </a:prstGeom>
          <a:noFill/>
        </p:spPr>
        <p:txBody>
          <a:bodyPr wrap="square">
            <a:spAutoFit/>
          </a:bodyPr>
          <a:lstStyle/>
          <a:p>
            <a:pPr marL="0" marR="0" lvl="0" indent="0" algn="ctr" defTabSz="457200" rtl="0" eaLnBrk="1" fontAlgn="auto" latinLnBrk="0" hangingPunct="1">
              <a:lnSpc>
                <a:spcPct val="110000"/>
              </a:lnSpc>
              <a:spcBef>
                <a:spcPts val="0"/>
              </a:spcBef>
              <a:spcAft>
                <a:spcPts val="600"/>
              </a:spcAft>
              <a:buClr>
                <a:srgbClr val="1CADE4"/>
              </a:buClr>
              <a:buSzPct val="100000"/>
              <a:buFontTx/>
              <a:buNone/>
              <a:tabLst/>
              <a:defRPr/>
            </a:pPr>
            <a:r>
              <a:rPr kumimoji="0" lang="en-US" altLang="en-US" sz="2800" b="1" i="0" u="sng"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rPr>
              <a:t>Forming an opinion and reporting on Financial Statements</a:t>
            </a:r>
          </a:p>
        </p:txBody>
      </p:sp>
      <p:pic>
        <p:nvPicPr>
          <p:cNvPr id="6" name="Picture 3">
            <a:extLst>
              <a:ext uri="{FF2B5EF4-FFF2-40B4-BE49-F238E27FC236}">
                <a16:creationId xmlns:a16="http://schemas.microsoft.com/office/drawing/2014/main" id="{B84924D8-EB58-05B7-C8E7-91D5F10807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1572" y="1685467"/>
            <a:ext cx="5356925" cy="2927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descr="Image result for AUDIT SAMPLING CLIPART">
            <a:extLst>
              <a:ext uri="{FF2B5EF4-FFF2-40B4-BE49-F238E27FC236}">
                <a16:creationId xmlns:a16="http://schemas.microsoft.com/office/drawing/2014/main" id="{294557BA-1F9B-C09E-7B7B-197E4E4241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9192"/>
          <a:stretch/>
        </p:blipFill>
        <p:spPr bwMode="auto">
          <a:xfrm>
            <a:off x="1182786" y="3465498"/>
            <a:ext cx="1981200" cy="1678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577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5980014" y="0"/>
            <a:ext cx="3163986" cy="5143500"/>
          </a:xfrm>
          <a:prstGeom prst="rect">
            <a:avLst/>
          </a:prstGeom>
          <a:solidFill>
            <a:schemeClr val="tx2">
              <a:lumMod val="20000"/>
              <a:lumOff val="80000"/>
            </a:schemeClr>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rgbClr val="3494BA">
                    <a:lumMod val="75000"/>
                  </a:srgbClr>
                </a:solidFill>
                <a:effectLst/>
                <a:uLnTx/>
                <a:uFillTx/>
                <a:latin typeface="Book Antiqua" panose="02040602050305030304" pitchFamily="18" charset="0"/>
                <a:ea typeface="+mn-ea"/>
                <a:cs typeface="+mn-cs"/>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885441"/>
            <a:ext cx="1529395" cy="1754326"/>
          </a:xfrm>
          <a:prstGeom prst="rect">
            <a:avLst/>
          </a:prstGeom>
          <a:noFill/>
          <a:ln>
            <a:solidFill>
              <a:schemeClr val="bg2">
                <a:lumMod val="90000"/>
              </a:scheme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54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SA 701</a:t>
            </a:r>
          </a:p>
        </p:txBody>
      </p:sp>
      <p:sp>
        <p:nvSpPr>
          <p:cNvPr id="8" name="TextBox 7">
            <a:extLst>
              <a:ext uri="{FF2B5EF4-FFF2-40B4-BE49-F238E27FC236}">
                <a16:creationId xmlns:a16="http://schemas.microsoft.com/office/drawing/2014/main" id="{67A7A3F6-9056-715D-7965-D9EA03F4EE53}"/>
              </a:ext>
            </a:extLst>
          </p:cNvPr>
          <p:cNvSpPr txBox="1"/>
          <p:nvPr/>
        </p:nvSpPr>
        <p:spPr>
          <a:xfrm>
            <a:off x="511200" y="1500993"/>
            <a:ext cx="5267915" cy="3323987"/>
          </a:xfrm>
          <a:prstGeom prst="rect">
            <a:avLst/>
          </a:prstGeom>
          <a:solidFill>
            <a:schemeClr val="bg1">
              <a:lumMod val="85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Book Antiqua" panose="02040602050305030304" pitchFamily="18" charset="0"/>
                <a:ea typeface="+mn-ea"/>
                <a:cs typeface="+mn-cs"/>
              </a:rPr>
              <a:t>Key Audit Matters </a:t>
            </a:r>
            <a:r>
              <a:rPr kumimoji="0" lang="en-US"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Those matters that, in the auditor’s professional judgment, were of most significance in the audit of the financial statements of the current period.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2060"/>
                </a:solidFill>
                <a:effectLst/>
                <a:uLnTx/>
                <a:uFillTx/>
                <a:latin typeface="Book Antiqua" panose="02040602050305030304" pitchFamily="18" charset="0"/>
                <a:ea typeface="+mn-ea"/>
                <a:cs typeface="+mn-cs"/>
              </a:rPr>
              <a:t>Key Audit Matters are selected from matters communicated with those charged with governance.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p:txBody>
      </p:sp>
      <p:sp>
        <p:nvSpPr>
          <p:cNvPr id="5" name="TextBox 4">
            <a:extLst>
              <a:ext uri="{FF2B5EF4-FFF2-40B4-BE49-F238E27FC236}">
                <a16:creationId xmlns:a16="http://schemas.microsoft.com/office/drawing/2014/main" id="{20118EA4-922E-A6C1-1B6B-8AB11F203C26}"/>
              </a:ext>
            </a:extLst>
          </p:cNvPr>
          <p:cNvSpPr txBox="1"/>
          <p:nvPr/>
        </p:nvSpPr>
        <p:spPr>
          <a:xfrm>
            <a:off x="0" y="132727"/>
            <a:ext cx="5980014" cy="1150187"/>
          </a:xfrm>
          <a:prstGeom prst="rect">
            <a:avLst/>
          </a:prstGeom>
          <a:noFill/>
        </p:spPr>
        <p:txBody>
          <a:bodyPr wrap="square">
            <a:spAutoFit/>
          </a:bodyPr>
          <a:lstStyle/>
          <a:p>
            <a:pPr marL="0" marR="0" lvl="0" indent="0" algn="ctr" defTabSz="457200" rtl="0" eaLnBrk="1" fontAlgn="auto" latinLnBrk="0" hangingPunct="1">
              <a:lnSpc>
                <a:spcPct val="110000"/>
              </a:lnSpc>
              <a:spcBef>
                <a:spcPts val="0"/>
              </a:spcBef>
              <a:spcAft>
                <a:spcPts val="600"/>
              </a:spcAft>
              <a:buClr>
                <a:srgbClr val="3494BA"/>
              </a:buClr>
              <a:buSzPct val="100000"/>
              <a:buFontTx/>
              <a:buNone/>
              <a:tabLst/>
              <a:defRPr/>
            </a:pPr>
            <a:r>
              <a:rPr kumimoji="0" lang="en-US" altLang="en-US" sz="3200" b="1" i="0" u="sng"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rPr>
              <a:t>Communicating Key Audit Matters in AR</a:t>
            </a:r>
          </a:p>
        </p:txBody>
      </p:sp>
    </p:spTree>
    <p:extLst>
      <p:ext uri="{BB962C8B-B14F-4D97-AF65-F5344CB8AC3E}">
        <p14:creationId xmlns:p14="http://schemas.microsoft.com/office/powerpoint/2010/main" val="35839977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0" y="0"/>
            <a:ext cx="3163986" cy="5143500"/>
          </a:xfrm>
          <a:prstGeom prst="rect">
            <a:avLst/>
          </a:prstGeom>
          <a:solidFill>
            <a:schemeClr val="accent6">
              <a:lumMod val="20000"/>
              <a:lumOff val="80000"/>
            </a:schemeClr>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16200000">
            <a:off x="-2098526" y="1897307"/>
            <a:ext cx="5143499"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rgbClr val="4472C4"/>
                </a:solidFill>
                <a:effectLst/>
                <a:uLnTx/>
                <a:uFillTx/>
                <a:latin typeface="Book Antiqua" panose="02040602050305030304" pitchFamily="18" charset="0"/>
                <a:ea typeface="+mn-ea"/>
                <a:cs typeface="+mn-cs"/>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1275737" y="1080807"/>
            <a:ext cx="1529395" cy="1754326"/>
          </a:xfrm>
          <a:prstGeom prst="rect">
            <a:avLst/>
          </a:prstGeom>
          <a:noFill/>
          <a:ln>
            <a:solidFill>
              <a:schemeClr val="bg2">
                <a:lumMod val="90000"/>
              </a:scheme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54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SA 705</a:t>
            </a:r>
          </a:p>
        </p:txBody>
      </p:sp>
      <p:sp>
        <p:nvSpPr>
          <p:cNvPr id="8" name="TextBox 7">
            <a:extLst>
              <a:ext uri="{FF2B5EF4-FFF2-40B4-BE49-F238E27FC236}">
                <a16:creationId xmlns:a16="http://schemas.microsoft.com/office/drawing/2014/main" id="{67A7A3F6-9056-715D-7965-D9EA03F4EE53}"/>
              </a:ext>
            </a:extLst>
          </p:cNvPr>
          <p:cNvSpPr txBox="1"/>
          <p:nvPr/>
        </p:nvSpPr>
        <p:spPr>
          <a:xfrm>
            <a:off x="3530068" y="1770639"/>
            <a:ext cx="5311181" cy="2308324"/>
          </a:xfrm>
          <a:prstGeom prst="rect">
            <a:avLst/>
          </a:prstGeom>
          <a:solidFill>
            <a:schemeClr val="accent1">
              <a:lumMod val="20000"/>
              <a:lumOff val="80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lumMod val="75000"/>
                </a:prstClr>
              </a:solidFill>
              <a:effectLst/>
              <a:uLnTx/>
              <a:uFillTx/>
              <a:latin typeface="Book Antiqua" panose="02040602050305030304" pitchFamily="18"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800" b="1" i="0" u="none" strike="noStrike" kern="1200" cap="none" spc="0" normalizeH="0" baseline="0" noProof="0" dirty="0">
                <a:ln>
                  <a:noFill/>
                </a:ln>
                <a:solidFill>
                  <a:prstClr val="black">
                    <a:lumMod val="75000"/>
                  </a:prstClr>
                </a:solidFill>
                <a:effectLst/>
                <a:uLnTx/>
                <a:uFillTx/>
                <a:latin typeface="Book Antiqua" panose="02040602050305030304" pitchFamily="18" charset="0"/>
                <a:ea typeface="+mn-ea"/>
                <a:cs typeface="+mn-cs"/>
              </a:rPr>
              <a:t>Clean Report </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en-US" sz="1800" b="1" i="0" u="none" strike="noStrike" kern="1200" cap="none" spc="0" normalizeH="0" baseline="0" noProof="0" dirty="0">
              <a:ln>
                <a:noFill/>
              </a:ln>
              <a:solidFill>
                <a:prstClr val="black">
                  <a:lumMod val="75000"/>
                </a:prstClr>
              </a:solidFill>
              <a:effectLst/>
              <a:uLnTx/>
              <a:uFillTx/>
              <a:latin typeface="Book Antiqua" panose="02040602050305030304" pitchFamily="18"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800" b="1" i="0" u="none" strike="noStrike" kern="1200" cap="none" spc="0" normalizeH="0" baseline="0" noProof="0" dirty="0">
                <a:ln>
                  <a:noFill/>
                </a:ln>
                <a:solidFill>
                  <a:prstClr val="black">
                    <a:lumMod val="75000"/>
                  </a:prstClr>
                </a:solidFill>
                <a:effectLst/>
                <a:uLnTx/>
                <a:uFillTx/>
                <a:latin typeface="Book Antiqua" panose="02040602050305030304" pitchFamily="18" charset="0"/>
                <a:ea typeface="+mn-ea"/>
                <a:cs typeface="+mn-cs"/>
              </a:rPr>
              <a:t>Qualified Opinion</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en-US" sz="1800" b="1" i="0" u="none" strike="noStrike" kern="1200" cap="none" spc="0" normalizeH="0" baseline="0" noProof="0" dirty="0">
              <a:ln>
                <a:noFill/>
              </a:ln>
              <a:solidFill>
                <a:prstClr val="black">
                  <a:lumMod val="75000"/>
                </a:prstClr>
              </a:solidFill>
              <a:effectLst/>
              <a:uLnTx/>
              <a:uFillTx/>
              <a:latin typeface="Book Antiqua" panose="02040602050305030304" pitchFamily="18"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800" b="1" i="0" u="none" strike="noStrike" kern="1200" cap="none" spc="0" normalizeH="0" baseline="0" noProof="0" dirty="0">
                <a:ln>
                  <a:noFill/>
                </a:ln>
                <a:solidFill>
                  <a:prstClr val="black">
                    <a:lumMod val="75000"/>
                  </a:prstClr>
                </a:solidFill>
                <a:effectLst/>
                <a:uLnTx/>
                <a:uFillTx/>
                <a:latin typeface="Book Antiqua" panose="02040602050305030304" pitchFamily="18" charset="0"/>
                <a:ea typeface="+mn-ea"/>
                <a:cs typeface="+mn-cs"/>
              </a:rPr>
              <a:t>Disclaimer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lumMod val="75000"/>
                </a:prstClr>
              </a:solidFill>
              <a:effectLst/>
              <a:uLnTx/>
              <a:uFillTx/>
              <a:latin typeface="Book Antiqua" panose="02040602050305030304" pitchFamily="18"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800" b="1" i="0" u="none" strike="noStrike" kern="1200" cap="none" spc="0" normalizeH="0" baseline="0" noProof="0" dirty="0">
                <a:ln>
                  <a:noFill/>
                </a:ln>
                <a:solidFill>
                  <a:prstClr val="black">
                    <a:lumMod val="75000"/>
                  </a:prstClr>
                </a:solidFill>
                <a:effectLst/>
                <a:uLnTx/>
                <a:uFillTx/>
                <a:latin typeface="Book Antiqua" panose="02040602050305030304" pitchFamily="18" charset="0"/>
                <a:ea typeface="+mn-ea"/>
                <a:cs typeface="+mn-cs"/>
              </a:rPr>
              <a:t>Adverse</a:t>
            </a:r>
          </a:p>
        </p:txBody>
      </p:sp>
      <p:sp>
        <p:nvSpPr>
          <p:cNvPr id="5" name="TextBox 4">
            <a:extLst>
              <a:ext uri="{FF2B5EF4-FFF2-40B4-BE49-F238E27FC236}">
                <a16:creationId xmlns:a16="http://schemas.microsoft.com/office/drawing/2014/main" id="{8EB2F0BA-F2A6-3D7E-0299-73A79E2935C9}"/>
              </a:ext>
            </a:extLst>
          </p:cNvPr>
          <p:cNvSpPr txBox="1"/>
          <p:nvPr/>
        </p:nvSpPr>
        <p:spPr>
          <a:xfrm>
            <a:off x="3026422" y="108063"/>
            <a:ext cx="6180909" cy="1150187"/>
          </a:xfrm>
          <a:prstGeom prst="rect">
            <a:avLst/>
          </a:prstGeom>
          <a:noFill/>
        </p:spPr>
        <p:txBody>
          <a:bodyPr wrap="square">
            <a:spAutoFit/>
          </a:bodyPr>
          <a:lstStyle/>
          <a:p>
            <a:pPr marL="0" marR="0" lvl="0" indent="0" algn="ctr" defTabSz="457200" rtl="0" eaLnBrk="1" fontAlgn="auto" latinLnBrk="0" hangingPunct="1">
              <a:lnSpc>
                <a:spcPct val="110000"/>
              </a:lnSpc>
              <a:spcBef>
                <a:spcPts val="0"/>
              </a:spcBef>
              <a:spcAft>
                <a:spcPts val="600"/>
              </a:spcAft>
              <a:buClr>
                <a:srgbClr val="4472C4"/>
              </a:buClr>
              <a:buSzPct val="100000"/>
              <a:buFontTx/>
              <a:buNone/>
              <a:tabLst/>
              <a:defRPr/>
            </a:pPr>
            <a:r>
              <a:rPr kumimoji="0" lang="en-US" altLang="en-US" sz="3200" b="1" i="0" u="sng"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rPr>
              <a:t>Modifications  to  the  Opinion in  the  Independent AR</a:t>
            </a:r>
          </a:p>
        </p:txBody>
      </p:sp>
    </p:spTree>
    <p:extLst>
      <p:ext uri="{BB962C8B-B14F-4D97-AF65-F5344CB8AC3E}">
        <p14:creationId xmlns:p14="http://schemas.microsoft.com/office/powerpoint/2010/main" val="9541969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5980014" y="0"/>
            <a:ext cx="3163986" cy="5143500"/>
          </a:xfrm>
          <a:prstGeom prst="rect">
            <a:avLst/>
          </a:prstGeom>
          <a:solidFill>
            <a:schemeClr val="accent5">
              <a:lumMod val="20000"/>
              <a:lumOff val="80000"/>
            </a:schemeClr>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rgbClr val="1CADE4">
                    <a:lumMod val="75000"/>
                  </a:srgbClr>
                </a:solidFill>
                <a:effectLst/>
                <a:uLnTx/>
                <a:uFillTx/>
                <a:latin typeface="Book Antiqua" panose="02040602050305030304" pitchFamily="18" charset="0"/>
                <a:ea typeface="+mn-ea"/>
                <a:cs typeface="+mn-cs"/>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410133" y="1532803"/>
            <a:ext cx="1529395" cy="1754326"/>
          </a:xfrm>
          <a:prstGeom prst="rect">
            <a:avLst/>
          </a:prstGeom>
          <a:noFill/>
          <a:ln>
            <a:solidFill>
              <a:schemeClr val="bg2">
                <a:lumMod val="90000"/>
              </a:scheme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54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SA 706</a:t>
            </a:r>
          </a:p>
        </p:txBody>
      </p:sp>
      <p:sp>
        <p:nvSpPr>
          <p:cNvPr id="8" name="TextBox 7">
            <a:extLst>
              <a:ext uri="{FF2B5EF4-FFF2-40B4-BE49-F238E27FC236}">
                <a16:creationId xmlns:a16="http://schemas.microsoft.com/office/drawing/2014/main" id="{67A7A3F6-9056-715D-7965-D9EA03F4EE53}"/>
              </a:ext>
            </a:extLst>
          </p:cNvPr>
          <p:cNvSpPr txBox="1"/>
          <p:nvPr/>
        </p:nvSpPr>
        <p:spPr>
          <a:xfrm>
            <a:off x="137564" y="1670925"/>
            <a:ext cx="5704885" cy="2554545"/>
          </a:xfrm>
          <a:prstGeom prst="rect">
            <a:avLst/>
          </a:prstGeom>
          <a:solidFill>
            <a:schemeClr val="accent6">
              <a:lumMod val="20000"/>
              <a:lumOff val="80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FF0000"/>
                </a:solidFill>
                <a:effectLst/>
                <a:uLnTx/>
                <a:uFillTx/>
                <a:latin typeface="Book Antiqua" panose="02040602050305030304" pitchFamily="18" charset="0"/>
                <a:ea typeface="+mn-ea"/>
                <a:cs typeface="+mn-cs"/>
              </a:rPr>
              <a:t>EoM</a:t>
            </a:r>
            <a:r>
              <a:rPr kumimoji="0" lang="en-US" sz="2000" b="1" i="0" u="none" strike="noStrike" kern="1200" cap="none" spc="0" normalizeH="0" baseline="0" noProof="0" dirty="0">
                <a:ln>
                  <a:noFill/>
                </a:ln>
                <a:solidFill>
                  <a:srgbClr val="FF0000"/>
                </a:solidFill>
                <a:effectLst/>
                <a:uLnTx/>
                <a:uFillTx/>
                <a:latin typeface="Book Antiqua" panose="02040602050305030304" pitchFamily="18" charset="0"/>
                <a:ea typeface="+mn-ea"/>
                <a:cs typeface="+mn-cs"/>
              </a:rPr>
              <a:t> Paragraph </a:t>
            </a:r>
            <a:r>
              <a:rPr kumimoji="0" lang="en-US" sz="2000" b="1" i="0" u="none" strike="noStrike" kern="1200" cap="none" spc="0" normalizeH="0" baseline="0" noProof="0" dirty="0">
                <a:ln>
                  <a:noFill/>
                </a:ln>
                <a:solidFill>
                  <a:prstClr val="black">
                    <a:lumMod val="75000"/>
                  </a:prstClr>
                </a:solidFill>
                <a:effectLst/>
                <a:uLnTx/>
                <a:uFillTx/>
                <a:latin typeface="Book Antiqua" panose="02040602050305030304" pitchFamily="18" charset="0"/>
                <a:ea typeface="+mn-ea"/>
                <a:cs typeface="+mn-cs"/>
              </a:rPr>
              <a:t>– </a:t>
            </a:r>
            <a:r>
              <a:rPr kumimoji="0" lang="en-US" sz="1800" b="1" i="0" u="none" strike="noStrike" kern="1200" cap="none" spc="0" normalizeH="0" baseline="0" noProof="0" dirty="0">
                <a:ln>
                  <a:noFill/>
                </a:ln>
                <a:solidFill>
                  <a:prstClr val="black">
                    <a:lumMod val="75000"/>
                  </a:prstClr>
                </a:solidFill>
                <a:effectLst/>
                <a:uLnTx/>
                <a:uFillTx/>
                <a:latin typeface="Book Antiqua" panose="02040602050305030304" pitchFamily="18" charset="0"/>
                <a:ea typeface="+mn-ea"/>
                <a:cs typeface="+mn-cs"/>
              </a:rPr>
              <a:t>A paragraph included in the auditor’s report that refers to a matter appropriately presented or disclosed in the financial statements that, in the auditor’s judgment, is of such importance that it is fundamental to users’ understanding of the financial statements.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p:txBody>
      </p:sp>
      <p:sp>
        <p:nvSpPr>
          <p:cNvPr id="5" name="TextBox 4">
            <a:extLst>
              <a:ext uri="{FF2B5EF4-FFF2-40B4-BE49-F238E27FC236}">
                <a16:creationId xmlns:a16="http://schemas.microsoft.com/office/drawing/2014/main" id="{20118EA4-922E-A6C1-1B6B-8AB11F203C26}"/>
              </a:ext>
            </a:extLst>
          </p:cNvPr>
          <p:cNvSpPr txBox="1"/>
          <p:nvPr/>
        </p:nvSpPr>
        <p:spPr>
          <a:xfrm>
            <a:off x="0" y="132727"/>
            <a:ext cx="5980014" cy="1291957"/>
          </a:xfrm>
          <a:prstGeom prst="rect">
            <a:avLst/>
          </a:prstGeom>
          <a:noFill/>
        </p:spPr>
        <p:txBody>
          <a:bodyPr wrap="square">
            <a:spAutoFit/>
          </a:bodyPr>
          <a:lstStyle/>
          <a:p>
            <a:pPr marL="0" marR="0" lvl="0" indent="0" algn="ctr" defTabSz="457200" rtl="0" eaLnBrk="1" fontAlgn="auto" latinLnBrk="0" hangingPunct="1">
              <a:lnSpc>
                <a:spcPct val="110000"/>
              </a:lnSpc>
              <a:spcBef>
                <a:spcPts val="0"/>
              </a:spcBef>
              <a:spcAft>
                <a:spcPts val="600"/>
              </a:spcAft>
              <a:buClr>
                <a:srgbClr val="1CADE4"/>
              </a:buClr>
              <a:buSzPct val="100000"/>
              <a:buFontTx/>
              <a:buNone/>
              <a:tabLst/>
              <a:defRPr/>
            </a:pPr>
            <a:r>
              <a:rPr kumimoji="0" lang="en-US" altLang="en-US" sz="2400" b="1" i="0" u="sng"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rPr>
              <a:t>Emphasis of Matter Paragraphs and Other Matter Paragraphs in the Independent Auditor’s Report.</a:t>
            </a:r>
          </a:p>
        </p:txBody>
      </p:sp>
    </p:spTree>
    <p:extLst>
      <p:ext uri="{BB962C8B-B14F-4D97-AF65-F5344CB8AC3E}">
        <p14:creationId xmlns:p14="http://schemas.microsoft.com/office/powerpoint/2010/main" val="36545412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Shape 280"/>
        <p:cNvGrpSpPr/>
        <p:nvPr/>
      </p:nvGrpSpPr>
      <p:grpSpPr>
        <a:xfrm>
          <a:off x="0" y="0"/>
          <a:ext cx="0" cy="0"/>
          <a:chOff x="0" y="0"/>
          <a:chExt cx="0" cy="0"/>
        </a:xfrm>
      </p:grpSpPr>
      <p:sp>
        <p:nvSpPr>
          <p:cNvPr id="281" name="Google Shape;281;p37"/>
          <p:cNvSpPr/>
          <p:nvPr/>
        </p:nvSpPr>
        <p:spPr>
          <a:xfrm>
            <a:off x="4819261" y="532800"/>
            <a:ext cx="4343714" cy="4077900"/>
          </a:xfrm>
          <a:prstGeom prst="rect">
            <a:avLst/>
          </a:prstGeom>
          <a:solidFill>
            <a:schemeClr val="bg1">
              <a:lumMod val="9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7"/>
          <p:cNvSpPr txBox="1">
            <a:spLocks noGrp="1"/>
          </p:cNvSpPr>
          <p:nvPr>
            <p:ph type="ctrTitle"/>
          </p:nvPr>
        </p:nvSpPr>
        <p:spPr>
          <a:xfrm>
            <a:off x="1775791" y="990504"/>
            <a:ext cx="7140868" cy="2654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a:solidFill>
                  <a:schemeClr val="bg1"/>
                </a:solidFill>
                <a:latin typeface="Felix Titling" panose="04060505060202020A04" pitchFamily="82" charset="0"/>
              </a:rPr>
              <a:t>ACCOUTIN</a:t>
            </a:r>
            <a:r>
              <a:rPr lang="en" b="1" dirty="0">
                <a:latin typeface="Felix Titling" panose="04060505060202020A04" pitchFamily="82" charset="0"/>
              </a:rPr>
              <a:t>G STANDARDS</a:t>
            </a:r>
            <a:br>
              <a:rPr lang="en" dirty="0"/>
            </a:br>
            <a:br>
              <a:rPr lang="en" dirty="0"/>
            </a:br>
            <a:endParaRPr dirty="0">
              <a:solidFill>
                <a:srgbClr val="C00000"/>
              </a:solidFill>
              <a:latin typeface="Felix Titling" panose="04060505060202020A04" pitchFamily="82" charset="0"/>
            </a:endParaRPr>
          </a:p>
        </p:txBody>
      </p:sp>
      <p:cxnSp>
        <p:nvCxnSpPr>
          <p:cNvPr id="284" name="Google Shape;284;p37"/>
          <p:cNvCxnSpPr>
            <a:cxnSpLocks/>
          </p:cNvCxnSpPr>
          <p:nvPr/>
        </p:nvCxnSpPr>
        <p:spPr>
          <a:xfrm rot="10800000">
            <a:off x="8796359" y="-16350"/>
            <a:ext cx="1500" cy="1476000"/>
          </a:xfrm>
          <a:prstGeom prst="straightConnector1">
            <a:avLst/>
          </a:prstGeom>
          <a:noFill/>
          <a:ln w="9525" cap="flat" cmpd="sng">
            <a:solidFill>
              <a:schemeClr val="dk1"/>
            </a:solidFill>
            <a:prstDash val="solid"/>
            <a:round/>
            <a:headEnd type="none" w="med" len="med"/>
            <a:tailEnd type="none" w="med" len="med"/>
          </a:ln>
        </p:spPr>
      </p:cxnSp>
      <p:cxnSp>
        <p:nvCxnSpPr>
          <p:cNvPr id="286" name="Google Shape;286;p37"/>
          <p:cNvCxnSpPr>
            <a:cxnSpLocks/>
          </p:cNvCxnSpPr>
          <p:nvPr/>
        </p:nvCxnSpPr>
        <p:spPr>
          <a:xfrm flipH="1">
            <a:off x="8796359" y="3683850"/>
            <a:ext cx="1500" cy="14814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43"/>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ctr" defTabSz="1600200">
              <a:lnSpc>
                <a:spcPct val="90000"/>
              </a:lnSpc>
              <a:spcBef>
                <a:spcPct val="0"/>
              </a:spcBef>
              <a:spcAft>
                <a:spcPct val="35000"/>
              </a:spcAft>
              <a:buNone/>
            </a:pPr>
            <a:r>
              <a:rPr lang="en-US" altLang="en-US" sz="2000" kern="1200" dirty="0">
                <a:solidFill>
                  <a:schemeClr val="accent6">
                    <a:lumMod val="75000"/>
                  </a:schemeClr>
                </a:solidFill>
                <a:latin typeface="Book Antiqua" panose="02040602050305030304" pitchFamily="18" charset="0"/>
              </a:rPr>
              <a:t>ASB  and its </a:t>
            </a:r>
            <a:br>
              <a:rPr lang="en-US" altLang="en-US" sz="2000" kern="1200" dirty="0">
                <a:solidFill>
                  <a:schemeClr val="accent6">
                    <a:lumMod val="75000"/>
                  </a:schemeClr>
                </a:solidFill>
                <a:latin typeface="Book Antiqua" panose="02040602050305030304" pitchFamily="18" charset="0"/>
              </a:rPr>
            </a:br>
            <a:r>
              <a:rPr lang="en-US" altLang="en-US" sz="2000" kern="1200" dirty="0">
                <a:solidFill>
                  <a:schemeClr val="accent6">
                    <a:lumMod val="75000"/>
                  </a:schemeClr>
                </a:solidFill>
                <a:latin typeface="Book Antiqua" panose="02040602050305030304" pitchFamily="18" charset="0"/>
              </a:rPr>
              <a:t>Evolution</a:t>
            </a:r>
          </a:p>
        </p:txBody>
      </p:sp>
      <p:sp>
        <p:nvSpPr>
          <p:cNvPr id="358" name="Google Shape;358;p43"/>
          <p:cNvSpPr txBox="1">
            <a:spLocks noGrp="1"/>
          </p:cNvSpPr>
          <p:nvPr>
            <p:ph type="title" idx="2"/>
          </p:nvPr>
        </p:nvSpPr>
        <p:spPr>
          <a:prstGeom prst="rect">
            <a:avLst/>
          </a:prstGeom>
        </p:spPr>
        <p:txBody>
          <a:bodyPr spcFirstLastPara="1" wrap="square" lIns="91425" tIns="91425" rIns="91425" bIns="91425" anchor="ctr" anchorCtr="0">
            <a:noAutofit/>
          </a:bodyPr>
          <a:lstStyle/>
          <a:p>
            <a:pPr marL="0" lvl="0" indent="0" algn="ctr" defTabSz="1600200">
              <a:lnSpc>
                <a:spcPct val="90000"/>
              </a:lnSpc>
              <a:spcBef>
                <a:spcPct val="0"/>
              </a:spcBef>
              <a:spcAft>
                <a:spcPct val="35000"/>
              </a:spcAft>
              <a:buNone/>
            </a:pPr>
            <a:r>
              <a:rPr lang="en-GB" altLang="en-US" sz="2000" kern="1200" dirty="0">
                <a:solidFill>
                  <a:schemeClr val="accent6">
                    <a:lumMod val="75000"/>
                  </a:schemeClr>
                </a:solidFill>
                <a:latin typeface="Book Antiqua" panose="02040602050305030304" pitchFamily="18" charset="0"/>
              </a:rPr>
              <a:t>Total of </a:t>
            </a:r>
            <a:br>
              <a:rPr lang="en-GB" altLang="en-US" sz="2000" kern="1200" dirty="0">
                <a:solidFill>
                  <a:schemeClr val="accent6">
                    <a:lumMod val="75000"/>
                  </a:schemeClr>
                </a:solidFill>
                <a:latin typeface="Book Antiqua" panose="02040602050305030304" pitchFamily="18" charset="0"/>
              </a:rPr>
            </a:br>
            <a:r>
              <a:rPr lang="en-GB" altLang="en-US" sz="2000" kern="1200" dirty="0">
                <a:solidFill>
                  <a:schemeClr val="accent6">
                    <a:lumMod val="75000"/>
                  </a:schemeClr>
                </a:solidFill>
                <a:latin typeface="Book Antiqua" panose="02040602050305030304" pitchFamily="18" charset="0"/>
              </a:rPr>
              <a:t>29-2  Standards</a:t>
            </a:r>
            <a:endParaRPr lang="en-US" altLang="en-US" sz="2000" kern="1200" dirty="0">
              <a:solidFill>
                <a:schemeClr val="accent6">
                  <a:lumMod val="75000"/>
                </a:schemeClr>
              </a:solidFill>
              <a:latin typeface="Book Antiqua" panose="02040602050305030304" pitchFamily="18" charset="0"/>
            </a:endParaRPr>
          </a:p>
        </p:txBody>
      </p:sp>
      <p:sp>
        <p:nvSpPr>
          <p:cNvPr id="360" name="Google Shape;360;p43"/>
          <p:cNvSpPr txBox="1">
            <a:spLocks noGrp="1"/>
          </p:cNvSpPr>
          <p:nvPr>
            <p:ph type="title" idx="4"/>
          </p:nvPr>
        </p:nvSpPr>
        <p:spPr>
          <a:prstGeom prst="rect">
            <a:avLst/>
          </a:prstGeom>
        </p:spPr>
        <p:txBody>
          <a:bodyPr spcFirstLastPara="1" wrap="square" lIns="91425" tIns="91425" rIns="91425" bIns="91425" anchor="ctr" anchorCtr="0">
            <a:noAutofit/>
          </a:bodyPr>
          <a:lstStyle/>
          <a:p>
            <a:pPr marL="0" lvl="0" indent="0" algn="ctr" defTabSz="1422400">
              <a:lnSpc>
                <a:spcPct val="90000"/>
              </a:lnSpc>
              <a:spcBef>
                <a:spcPct val="0"/>
              </a:spcBef>
              <a:spcAft>
                <a:spcPct val="35000"/>
              </a:spcAft>
              <a:buNone/>
            </a:pPr>
            <a:r>
              <a:rPr lang="en-GB" altLang="en-US" sz="2000" kern="1200" dirty="0">
                <a:solidFill>
                  <a:schemeClr val="accent6">
                    <a:lumMod val="75000"/>
                  </a:schemeClr>
                </a:solidFill>
                <a:latin typeface="Book Antiqua" panose="02040602050305030304" pitchFamily="18" charset="0"/>
              </a:rPr>
              <a:t>Legal Position </a:t>
            </a:r>
            <a:br>
              <a:rPr lang="en-GB" altLang="en-US" sz="2000" kern="1200" dirty="0">
                <a:solidFill>
                  <a:schemeClr val="accent6">
                    <a:lumMod val="75000"/>
                  </a:schemeClr>
                </a:solidFill>
                <a:latin typeface="Book Antiqua" panose="02040602050305030304" pitchFamily="18" charset="0"/>
              </a:rPr>
            </a:br>
            <a:r>
              <a:rPr lang="en-GB" altLang="en-US" sz="2000" kern="1200" dirty="0">
                <a:solidFill>
                  <a:schemeClr val="accent6">
                    <a:lumMod val="75000"/>
                  </a:schemeClr>
                </a:solidFill>
                <a:latin typeface="Book Antiqua" panose="02040602050305030304" pitchFamily="18" charset="0"/>
              </a:rPr>
              <a:t>The CA 2013</a:t>
            </a:r>
            <a:endParaRPr lang="en-US" altLang="en-US" sz="2000" kern="1200" dirty="0">
              <a:solidFill>
                <a:schemeClr val="accent6">
                  <a:lumMod val="75000"/>
                </a:schemeClr>
              </a:solidFill>
              <a:latin typeface="Book Antiqua" panose="02040602050305030304" pitchFamily="18" charset="0"/>
            </a:endParaRPr>
          </a:p>
        </p:txBody>
      </p:sp>
      <p:pic>
        <p:nvPicPr>
          <p:cNvPr id="2050" name="Picture 2" descr="Image result for ACCOUTING STANDARDS BOARD">
            <a:extLst>
              <a:ext uri="{FF2B5EF4-FFF2-40B4-BE49-F238E27FC236}">
                <a16:creationId xmlns:a16="http://schemas.microsoft.com/office/drawing/2014/main" id="{D1C431E5-6055-51CB-5A57-684559295D20}"/>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876300" y="1040546"/>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ee the source image">
            <a:extLst>
              <a:ext uri="{FF2B5EF4-FFF2-40B4-BE49-F238E27FC236}">
                <a16:creationId xmlns:a16="http://schemas.microsoft.com/office/drawing/2014/main" id="{A24CC183-6497-5434-5899-1C362DEDD6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1924" y="1040546"/>
            <a:ext cx="2175776"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3B29F15A-E26B-1306-6684-6D1191B879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84349" y="1040546"/>
            <a:ext cx="2175301" cy="1905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39"/>
          <p:cNvSpPr txBox="1">
            <a:spLocks noGrp="1"/>
          </p:cNvSpPr>
          <p:nvPr>
            <p:ph type="subTitle" idx="1"/>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Book Antiqua" panose="02040602050305030304" pitchFamily="18" charset="0"/>
              </a:rPr>
              <a:t>JOMON K GEORGE</a:t>
            </a:r>
            <a:endParaRPr dirty="0">
              <a:latin typeface="Book Antiqua" panose="02040602050305030304" pitchFamily="18" charset="0"/>
            </a:endParaRPr>
          </a:p>
        </p:txBody>
      </p:sp>
      <p:sp>
        <p:nvSpPr>
          <p:cNvPr id="306" name="Google Shape;306;p39"/>
          <p:cNvSpPr txBox="1">
            <a:spLocks noGrp="1"/>
          </p:cNvSpPr>
          <p:nvPr>
            <p:ph type="subTitle" idx="2"/>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Book Antiqua" panose="02040602050305030304" pitchFamily="18" charset="0"/>
              </a:rPr>
              <a:t>ACCOUTING STANDARDS-AN UPDATE</a:t>
            </a:r>
            <a:endParaRPr dirty="0">
              <a:latin typeface="Book Antiqua" panose="02040602050305030304" pitchFamily="18" charset="0"/>
            </a:endParaRPr>
          </a:p>
        </p:txBody>
      </p:sp>
      <p:sp>
        <p:nvSpPr>
          <p:cNvPr id="307" name="Google Shape;307;p39"/>
          <p:cNvSpPr txBox="1">
            <a:spLocks noGrp="1"/>
          </p:cNvSpPr>
          <p:nvPr>
            <p:ph type="body" idx="3"/>
          </p:nvPr>
        </p:nvSpPr>
        <p:spPr>
          <a:xfrm>
            <a:off x="713225" y="2121091"/>
            <a:ext cx="7394994" cy="1743000"/>
          </a:xfrm>
          <a:prstGeom prst="rect">
            <a:avLst/>
          </a:prstGeom>
        </p:spPr>
        <p:txBody>
          <a:bodyPr spcFirstLastPara="1" wrap="square" lIns="91425" tIns="91425" rIns="91425" bIns="91425" anchor="t" anchorCtr="0">
            <a:noAutofit/>
          </a:bodyPr>
          <a:lstStyle/>
          <a:p>
            <a:pPr algn="just">
              <a:lnSpc>
                <a:spcPct val="150000"/>
              </a:lnSpc>
            </a:pPr>
            <a:r>
              <a:rPr lang="en-US" altLang="en-US" sz="1800" b="1" dirty="0">
                <a:solidFill>
                  <a:schemeClr val="tx1">
                    <a:lumMod val="50000"/>
                  </a:schemeClr>
                </a:solidFill>
                <a:latin typeface="Book Antiqua" panose="02040602050305030304" pitchFamily="18" charset="0"/>
              </a:rPr>
              <a:t>The Central Government may prescribe the standards of accounting, or any addendum thereto, as recommended by the ICAI in consultation with and after examination of the recommendations made by the NFRA.</a:t>
            </a:r>
            <a:endParaRPr lang="en-GB" altLang="en-US" sz="1800" b="1" dirty="0">
              <a:solidFill>
                <a:schemeClr val="tx1">
                  <a:lumMod val="50000"/>
                </a:schemeClr>
              </a:solidFill>
              <a:latin typeface="Book Antiqua" panose="02040602050305030304" pitchFamily="18" charset="0"/>
              <a:cs typeface="Times New Roman" pitchFamily="18" charset="0"/>
            </a:endParaRPr>
          </a:p>
        </p:txBody>
      </p:sp>
      <p:sp>
        <p:nvSpPr>
          <p:cNvPr id="308" name="Google Shape;308;p39"/>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altLang="en-US" b="1" dirty="0">
                <a:solidFill>
                  <a:schemeClr val="tx1">
                    <a:lumMod val="50000"/>
                  </a:schemeClr>
                </a:solidFill>
                <a:latin typeface="Book Antiqua" panose="02040602050305030304" pitchFamily="18" charset="0"/>
                <a:cs typeface="Times New Roman" pitchFamily="18" charset="0"/>
              </a:rPr>
              <a:t>SECTION 133  (CHAPTER IX)</a:t>
            </a:r>
            <a:br>
              <a:rPr lang="en-GB" altLang="en-US" b="1" dirty="0">
                <a:solidFill>
                  <a:schemeClr val="tx1">
                    <a:lumMod val="50000"/>
                  </a:schemeClr>
                </a:solidFill>
                <a:latin typeface="Book Antiqua" panose="02040602050305030304" pitchFamily="18" charset="0"/>
                <a:cs typeface="Times New Roman" pitchFamily="18" charset="0"/>
              </a:rPr>
            </a:br>
            <a:endParaRPr lang="en-GB" dirty="0">
              <a:solidFill>
                <a:schemeClr val="tx1">
                  <a:lumMod val="50000"/>
                </a:schemeClr>
              </a:solidFill>
            </a:endParaRPr>
          </a:p>
        </p:txBody>
      </p:sp>
      <p:sp>
        <p:nvSpPr>
          <p:cNvPr id="2" name="Rectangle 1">
            <a:extLst>
              <a:ext uri="{FF2B5EF4-FFF2-40B4-BE49-F238E27FC236}">
                <a16:creationId xmlns:a16="http://schemas.microsoft.com/office/drawing/2014/main" id="{9B64A261-FFE7-76BD-D203-28DF36ED6D11}"/>
              </a:ext>
            </a:extLst>
          </p:cNvPr>
          <p:cNvSpPr/>
          <p:nvPr/>
        </p:nvSpPr>
        <p:spPr>
          <a:xfrm flipV="1">
            <a:off x="713225" y="1279409"/>
            <a:ext cx="7459731" cy="45719"/>
          </a:xfrm>
          <a:prstGeom prst="rect">
            <a:avLst/>
          </a:prstGeom>
          <a:solidFill>
            <a:schemeClr val="bg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39"/>
          <p:cNvSpPr txBox="1">
            <a:spLocks noGrp="1"/>
          </p:cNvSpPr>
          <p:nvPr>
            <p:ph type="subTitle" idx="1"/>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306" name="Google Shape;306;p39"/>
          <p:cNvSpPr txBox="1">
            <a:spLocks noGrp="1"/>
          </p:cNvSpPr>
          <p:nvPr>
            <p:ph type="subTitle" idx="2"/>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Book Antiqua" panose="02040602050305030304" pitchFamily="18" charset="0"/>
              </a:rPr>
              <a:t>ACCOUTING STANDARDS-AN UPDATE</a:t>
            </a:r>
            <a:endParaRPr dirty="0">
              <a:latin typeface="Book Antiqua" panose="02040602050305030304" pitchFamily="18" charset="0"/>
            </a:endParaRPr>
          </a:p>
        </p:txBody>
      </p:sp>
      <p:sp>
        <p:nvSpPr>
          <p:cNvPr id="307" name="Google Shape;307;p39"/>
          <p:cNvSpPr txBox="1">
            <a:spLocks noGrp="1"/>
          </p:cNvSpPr>
          <p:nvPr>
            <p:ph type="body" idx="3"/>
          </p:nvPr>
        </p:nvSpPr>
        <p:spPr>
          <a:xfrm>
            <a:off x="713225" y="1700250"/>
            <a:ext cx="7394994" cy="1743000"/>
          </a:xfrm>
          <a:prstGeom prst="rect">
            <a:avLst/>
          </a:prstGeom>
        </p:spPr>
        <p:txBody>
          <a:bodyPr spcFirstLastPara="1" wrap="square" lIns="91425" tIns="91425" rIns="91425" bIns="91425" anchor="t" anchorCtr="0">
            <a:noAutofit/>
          </a:bodyPr>
          <a:lstStyle/>
          <a:p>
            <a:pPr algn="just">
              <a:lnSpc>
                <a:spcPct val="150000"/>
              </a:lnSpc>
            </a:pPr>
            <a:r>
              <a:rPr lang="en-US" altLang="en-US" sz="1800" b="1" dirty="0">
                <a:latin typeface="Book Antiqua" panose="02040602050305030304" pitchFamily="18" charset="0"/>
              </a:rPr>
              <a:t>The auditor shall report whether, in his opinion, the financial statements comply with the accounting standards</a:t>
            </a:r>
          </a:p>
        </p:txBody>
      </p:sp>
      <p:sp>
        <p:nvSpPr>
          <p:cNvPr id="308" name="Google Shape;308;p39"/>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sz="3200" b="1" i="0" kern="1200" cap="all" dirty="0">
                <a:solidFill>
                  <a:srgbClr val="000000"/>
                </a:solidFill>
                <a:effectLst/>
                <a:latin typeface="Book Antiqua" panose="02040602050305030304" pitchFamily="18" charset="0"/>
                <a:ea typeface="+mj-ea"/>
                <a:cs typeface="Times New Roman" panose="02020603050405020304" pitchFamily="18" charset="0"/>
              </a:rPr>
              <a:t>Section 143 (Chapter X)</a:t>
            </a:r>
            <a:br>
              <a:rPr lang="en-US" sz="3200" b="1" i="0" kern="1200" cap="all" dirty="0">
                <a:solidFill>
                  <a:srgbClr val="000000"/>
                </a:solidFill>
                <a:effectLst/>
                <a:latin typeface="Book Antiqua" panose="02040602050305030304" pitchFamily="18" charset="0"/>
                <a:ea typeface="+mj-ea"/>
                <a:cs typeface="Times New Roman" panose="02020603050405020304" pitchFamily="18" charset="0"/>
              </a:rPr>
            </a:br>
            <a:br>
              <a:rPr lang="en-GB" altLang="en-US" b="1" dirty="0">
                <a:solidFill>
                  <a:schemeClr val="bg2">
                    <a:lumMod val="25000"/>
                  </a:schemeClr>
                </a:solidFill>
                <a:latin typeface="Book Antiqua" panose="02040602050305030304" pitchFamily="18" charset="0"/>
                <a:cs typeface="Times New Roman" pitchFamily="18" charset="0"/>
              </a:rPr>
            </a:br>
            <a:endParaRPr lang="en-GB" dirty="0">
              <a:solidFill>
                <a:schemeClr val="bg2">
                  <a:lumMod val="25000"/>
                </a:schemeClr>
              </a:solidFill>
            </a:endParaRPr>
          </a:p>
        </p:txBody>
      </p:sp>
      <p:sp>
        <p:nvSpPr>
          <p:cNvPr id="2" name="Rectangle 1">
            <a:extLst>
              <a:ext uri="{FF2B5EF4-FFF2-40B4-BE49-F238E27FC236}">
                <a16:creationId xmlns:a16="http://schemas.microsoft.com/office/drawing/2014/main" id="{9B64A261-FFE7-76BD-D203-28DF36ED6D11}"/>
              </a:ext>
            </a:extLst>
          </p:cNvPr>
          <p:cNvSpPr/>
          <p:nvPr/>
        </p:nvSpPr>
        <p:spPr>
          <a:xfrm flipV="1">
            <a:off x="713225" y="1279409"/>
            <a:ext cx="7459731" cy="45719"/>
          </a:xfrm>
          <a:prstGeom prst="rect">
            <a:avLst/>
          </a:prstGeom>
          <a:solidFill>
            <a:schemeClr val="bg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a:extLst>
              <a:ext uri="{FF2B5EF4-FFF2-40B4-BE49-F238E27FC236}">
                <a16:creationId xmlns:a16="http://schemas.microsoft.com/office/drawing/2014/main" id="{E6F373B4-09BF-04C6-7DB3-C4C3539B1A26}"/>
              </a:ext>
            </a:extLst>
          </p:cNvPr>
          <p:cNvSpPr txBox="1"/>
          <p:nvPr/>
        </p:nvSpPr>
        <p:spPr>
          <a:xfrm>
            <a:off x="1624693" y="3540925"/>
            <a:ext cx="5894614" cy="646331"/>
          </a:xfrm>
          <a:prstGeom prst="rect">
            <a:avLst/>
          </a:prstGeom>
          <a:solidFill>
            <a:schemeClr val="bg2">
              <a:lumMod val="90000"/>
            </a:schemeClr>
          </a:solidFill>
        </p:spPr>
        <p:txBody>
          <a:bodyPr wrap="square">
            <a:spAutoFit/>
          </a:bodyPr>
          <a:lstStyle/>
          <a:p>
            <a:pPr algn="ctr"/>
            <a:r>
              <a:rPr lang="en-IN" altLang="en-US" sz="1800" b="1" dirty="0">
                <a:solidFill>
                  <a:schemeClr val="tx1"/>
                </a:solidFill>
                <a:latin typeface="Book Antiqua" panose="02040602050305030304" pitchFamily="18" charset="0"/>
              </a:rPr>
              <a:t>For all unlisted companies (except NBFCs) with net worth of less than 250 </a:t>
            </a:r>
            <a:r>
              <a:rPr lang="en-IN" altLang="en-US" sz="1800" b="1" dirty="0" err="1">
                <a:solidFill>
                  <a:schemeClr val="tx1"/>
                </a:solidFill>
                <a:latin typeface="Book Antiqua" panose="02040602050305030304" pitchFamily="18" charset="0"/>
              </a:rPr>
              <a:t>Crs</a:t>
            </a:r>
            <a:r>
              <a:rPr lang="en-IN" altLang="en-US" sz="1800" b="1" dirty="0">
                <a:solidFill>
                  <a:schemeClr val="tx1"/>
                </a:solidFill>
                <a:latin typeface="Book Antiqua" panose="02040602050305030304" pitchFamily="18" charset="0"/>
              </a:rPr>
              <a:t>,   ASs are applicable.</a:t>
            </a:r>
            <a:endParaRPr lang="en-IN" sz="1800" dirty="0"/>
          </a:p>
        </p:txBody>
      </p:sp>
    </p:spTree>
    <p:extLst>
      <p:ext uri="{BB962C8B-B14F-4D97-AF65-F5344CB8AC3E}">
        <p14:creationId xmlns:p14="http://schemas.microsoft.com/office/powerpoint/2010/main" val="26459163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43"/>
        <p:cNvGrpSpPr/>
        <p:nvPr/>
      </p:nvGrpSpPr>
      <p:grpSpPr>
        <a:xfrm>
          <a:off x="0" y="0"/>
          <a:ext cx="0" cy="0"/>
          <a:chOff x="0" y="0"/>
          <a:chExt cx="0" cy="0"/>
        </a:xfrm>
      </p:grpSpPr>
      <p:sp>
        <p:nvSpPr>
          <p:cNvPr id="345" name="Google Shape;345;p42"/>
          <p:cNvSpPr txBox="1">
            <a:spLocks noGrp="1"/>
          </p:cNvSpPr>
          <p:nvPr>
            <p:ph type="body" idx="1"/>
          </p:nvPr>
        </p:nvSpPr>
        <p:spPr>
          <a:xfrm>
            <a:off x="3967308" y="1181719"/>
            <a:ext cx="4117800" cy="2426100"/>
          </a:xfrm>
          <a:prstGeom prst="rect">
            <a:avLst/>
          </a:prstGeom>
        </p:spPr>
        <p:txBody>
          <a:bodyPr spcFirstLastPara="1" wrap="square" lIns="91425" tIns="91425" rIns="91425" bIns="91425" anchor="ctr" anchorCtr="0">
            <a:noAutofit/>
          </a:bodyPr>
          <a:lstStyle/>
          <a:p>
            <a:pPr marL="347472" lvl="0" indent="-347472">
              <a:buClrTx/>
              <a:buSzPts val="2400"/>
              <a:buFont typeface="Arial" panose="020B0604020202020204" pitchFamily="34" charset="0"/>
              <a:buChar char="•"/>
            </a:pPr>
            <a:r>
              <a:rPr lang="en-US" sz="2000" b="1" kern="1200" dirty="0">
                <a:solidFill>
                  <a:schemeClr val="tx1"/>
                </a:solidFill>
                <a:latin typeface="Book Antiqua" panose="02040602050305030304" pitchFamily="18" charset="0"/>
                <a:ea typeface="+mn-ea"/>
                <a:cs typeface="+mn-cs"/>
              </a:rPr>
              <a:t>All significant policies to be disclosed</a:t>
            </a:r>
          </a:p>
          <a:p>
            <a:pPr marL="347472" lvl="0" indent="-347472">
              <a:buClrTx/>
              <a:buSzPts val="2400"/>
              <a:buFont typeface="Arial" panose="020B0604020202020204" pitchFamily="34" charset="0"/>
              <a:buChar char="•"/>
            </a:pPr>
            <a:endParaRPr lang="en-US" sz="2000" b="1" kern="1200" dirty="0">
              <a:solidFill>
                <a:schemeClr val="tx1"/>
              </a:solidFill>
              <a:latin typeface="Book Antiqua" panose="02040602050305030304" pitchFamily="18" charset="0"/>
              <a:ea typeface="+mn-ea"/>
              <a:cs typeface="+mn-cs"/>
            </a:endParaRPr>
          </a:p>
          <a:p>
            <a:pPr marL="347472" lvl="0" indent="-347472">
              <a:buClrTx/>
              <a:buSzPts val="2400"/>
              <a:buFont typeface="Arial" panose="020B0604020202020204" pitchFamily="34" charset="0"/>
              <a:buChar char="•"/>
            </a:pPr>
            <a:endParaRPr sz="2000" b="1" kern="1200" dirty="0">
              <a:solidFill>
                <a:schemeClr val="tx1"/>
              </a:solidFill>
              <a:latin typeface="Book Antiqua" panose="02040602050305030304" pitchFamily="18" charset="0"/>
              <a:ea typeface="+mn-ea"/>
              <a:cs typeface="+mn-cs"/>
            </a:endParaRPr>
          </a:p>
          <a:p>
            <a:pPr marL="347472" indent="-347472">
              <a:spcBef>
                <a:spcPts val="0"/>
              </a:spcBef>
              <a:spcAft>
                <a:spcPts val="0"/>
              </a:spcAft>
              <a:buClrTx/>
              <a:buSzPts val="2400"/>
              <a:buFont typeface="Arial" panose="020B0604020202020204" pitchFamily="34" charset="0"/>
              <a:buChar char="•"/>
            </a:pPr>
            <a:r>
              <a:rPr lang="en-US" sz="2000" b="1" kern="1200" dirty="0">
                <a:solidFill>
                  <a:schemeClr val="tx1"/>
                </a:solidFill>
                <a:effectLst/>
                <a:latin typeface="Book Antiqua" panose="02040602050305030304" pitchFamily="18" charset="0"/>
                <a:ea typeface="+mn-ea"/>
                <a:cs typeface="+mn-cs"/>
              </a:rPr>
              <a:t>Any change in the policy should also be closed.</a:t>
            </a:r>
            <a:endParaRPr lang="en-IN" sz="2000" dirty="0">
              <a:solidFill>
                <a:schemeClr val="tx1"/>
              </a:solidFill>
              <a:effectLst/>
              <a:latin typeface="Book Antiqua" panose="02040602050305030304" pitchFamily="18" charset="0"/>
            </a:endParaRPr>
          </a:p>
          <a:p>
            <a:pPr marL="457200" lvl="0" indent="-317500" algn="l" rtl="0">
              <a:spcBef>
                <a:spcPts val="0"/>
              </a:spcBef>
              <a:spcAft>
                <a:spcPts val="0"/>
              </a:spcAft>
              <a:buSzPts val="1400"/>
              <a:buChar char="○"/>
            </a:pPr>
            <a:endParaRPr lang="en" sz="2000" dirty="0">
              <a:solidFill>
                <a:schemeClr val="tx1"/>
              </a:solidFill>
              <a:latin typeface="Book Antiqua" panose="02040602050305030304" pitchFamily="18" charset="0"/>
            </a:endParaRPr>
          </a:p>
          <a:p>
            <a:pPr marL="457200" lvl="0" indent="-317500" algn="l" rtl="0">
              <a:spcBef>
                <a:spcPts val="0"/>
              </a:spcBef>
              <a:spcAft>
                <a:spcPts val="0"/>
              </a:spcAft>
              <a:buSzPts val="1400"/>
              <a:buChar char="○"/>
            </a:pPr>
            <a:endParaRPr lang="en" sz="2000" dirty="0">
              <a:solidFill>
                <a:schemeClr val="tx1"/>
              </a:solidFill>
              <a:latin typeface="Book Antiqua" panose="02040602050305030304" pitchFamily="18" charset="0"/>
            </a:endParaRPr>
          </a:p>
          <a:p>
            <a:pPr marL="347472" indent="-347472">
              <a:spcBef>
                <a:spcPts val="0"/>
              </a:spcBef>
              <a:spcAft>
                <a:spcPts val="0"/>
              </a:spcAft>
              <a:buClrTx/>
              <a:buSzPts val="2400"/>
              <a:buFont typeface="Arial" panose="020B0604020202020204" pitchFamily="34" charset="0"/>
              <a:buChar char="•"/>
            </a:pPr>
            <a:r>
              <a:rPr lang="en-US" sz="2000" b="1" dirty="0">
                <a:solidFill>
                  <a:schemeClr val="tx1"/>
                </a:solidFill>
                <a:effectLst/>
                <a:latin typeface="Book Antiqua" panose="02040602050305030304" pitchFamily="18" charset="0"/>
              </a:rPr>
              <a:t>Accounting Assumptions need not be mentioned.</a:t>
            </a:r>
            <a:endParaRPr lang="en-IN" sz="2000" dirty="0">
              <a:solidFill>
                <a:schemeClr val="tx1"/>
              </a:solidFill>
              <a:effectLst/>
              <a:latin typeface="Book Antiqua" panose="02040602050305030304" pitchFamily="18" charset="0"/>
            </a:endParaRPr>
          </a:p>
        </p:txBody>
      </p:sp>
      <p:sp>
        <p:nvSpPr>
          <p:cNvPr id="347" name="Google Shape;347;p42"/>
          <p:cNvSpPr txBox="1">
            <a:spLocks noGrp="1"/>
          </p:cNvSpPr>
          <p:nvPr>
            <p:ph type="subTitle" idx="2"/>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350" name="Google Shape;350;p42"/>
          <p:cNvSpPr/>
          <p:nvPr/>
        </p:nvSpPr>
        <p:spPr>
          <a:xfrm rot="-5400000">
            <a:off x="6365382" y="2311806"/>
            <a:ext cx="3952860" cy="165926"/>
          </a:xfrm>
          <a:prstGeom prst="rect">
            <a:avLst/>
          </a:prstGeom>
        </p:spPr>
        <p:txBody>
          <a:bodyPr>
            <a:prstTxWarp prst="textPlain">
              <a:avLst/>
            </a:prstTxWarp>
          </a:bodyPr>
          <a:lstStyle/>
          <a:p>
            <a:pPr lvl="0" algn="ctr"/>
            <a:r>
              <a:rPr lang="en-US" b="1" i="0" dirty="0">
                <a:ln>
                  <a:noFill/>
                </a:ln>
                <a:solidFill>
                  <a:schemeClr val="lt1"/>
                </a:solidFill>
                <a:latin typeface="Cabin"/>
              </a:rPr>
              <a:t>DISCLOSURE OF ACCOUNTING POLICIES</a:t>
            </a:r>
            <a:endParaRPr b="1" i="0" dirty="0">
              <a:ln>
                <a:noFill/>
              </a:ln>
              <a:solidFill>
                <a:schemeClr val="lt1"/>
              </a:solidFill>
              <a:latin typeface="Cabin"/>
            </a:endParaRPr>
          </a:p>
        </p:txBody>
      </p:sp>
      <p:sp>
        <p:nvSpPr>
          <p:cNvPr id="351" name="Google Shape;351;p42"/>
          <p:cNvSpPr/>
          <p:nvPr/>
        </p:nvSpPr>
        <p:spPr>
          <a:xfrm rot="5400000" flipH="1">
            <a:off x="6531308" y="2380632"/>
            <a:ext cx="3952860" cy="165926"/>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-DISCLOSURE OF ACCPOUNTING POLICIES</a:t>
            </a:r>
          </a:p>
        </p:txBody>
      </p:sp>
      <p:pic>
        <p:nvPicPr>
          <p:cNvPr id="1028" name="Picture 4" descr="Accounting standards are written policy documents issued by an expert  accounting body, government or regulatory bodies… | Accounting, Accounting  principles, Finance">
            <a:extLst>
              <a:ext uri="{FF2B5EF4-FFF2-40B4-BE49-F238E27FC236}">
                <a16:creationId xmlns:a16="http://schemas.microsoft.com/office/drawing/2014/main" id="{A76E51CD-0569-1C33-382A-C5C50C5CF8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213" r="9213" b="25639"/>
          <a:stretch/>
        </p:blipFill>
        <p:spPr bwMode="auto">
          <a:xfrm>
            <a:off x="0" y="-43632"/>
            <a:ext cx="3793568" cy="518713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43"/>
        <p:cNvGrpSpPr/>
        <p:nvPr/>
      </p:nvGrpSpPr>
      <p:grpSpPr>
        <a:xfrm>
          <a:off x="0" y="0"/>
          <a:ext cx="0" cy="0"/>
          <a:chOff x="0" y="0"/>
          <a:chExt cx="0" cy="0"/>
        </a:xfrm>
      </p:grpSpPr>
      <p:sp>
        <p:nvSpPr>
          <p:cNvPr id="345" name="Google Shape;345;p42"/>
          <p:cNvSpPr txBox="1">
            <a:spLocks noGrp="1"/>
          </p:cNvSpPr>
          <p:nvPr>
            <p:ph type="body" idx="1"/>
          </p:nvPr>
        </p:nvSpPr>
        <p:spPr>
          <a:xfrm>
            <a:off x="3967308" y="1217395"/>
            <a:ext cx="4117800" cy="2354749"/>
          </a:xfrm>
          <a:prstGeom prst="rect">
            <a:avLst/>
          </a:prstGeom>
        </p:spPr>
        <p:txBody>
          <a:bodyPr spcFirstLastPara="1" wrap="square" lIns="91425" tIns="91425" rIns="91425" bIns="91425" anchor="ctr" anchorCtr="0">
            <a:noAutofit/>
          </a:bodyPr>
          <a:lstStyle/>
          <a:p>
            <a:pPr lvl="0"/>
            <a:r>
              <a:rPr lang="en-US" altLang="en-US" sz="2400" b="1" dirty="0">
                <a:solidFill>
                  <a:schemeClr val="tx1"/>
                </a:solidFill>
                <a:latin typeface="Baskerville Old Face" pitchFamily="18" charset="0"/>
              </a:rPr>
              <a:t>Poor disclosures  . Very generic</a:t>
            </a:r>
          </a:p>
          <a:p>
            <a:pPr marL="347472" lvl="0" indent="-347472">
              <a:buClrTx/>
              <a:buSzPts val="2400"/>
              <a:buFont typeface="Arial" panose="020B0604020202020204" pitchFamily="34" charset="0"/>
              <a:buChar char="•"/>
            </a:pPr>
            <a:endParaRPr lang="en-US" sz="2400" b="1" kern="1200" dirty="0">
              <a:solidFill>
                <a:schemeClr val="tx1"/>
              </a:solidFill>
              <a:latin typeface="Book Antiqua" panose="02040602050305030304" pitchFamily="18" charset="0"/>
              <a:ea typeface="+mn-ea"/>
              <a:cs typeface="+mn-cs"/>
            </a:endParaRPr>
          </a:p>
          <a:p>
            <a:pPr marL="347472" lvl="0" indent="-347472">
              <a:buClrTx/>
              <a:buSzPts val="2400"/>
              <a:buFont typeface="Arial" panose="020B0604020202020204" pitchFamily="34" charset="0"/>
              <a:buChar char="•"/>
            </a:pPr>
            <a:endParaRPr sz="2400" b="1" kern="1200" dirty="0">
              <a:solidFill>
                <a:schemeClr val="tx1"/>
              </a:solidFill>
              <a:latin typeface="Book Antiqua" panose="02040602050305030304" pitchFamily="18" charset="0"/>
              <a:ea typeface="+mn-ea"/>
              <a:cs typeface="+mn-cs"/>
            </a:endParaRPr>
          </a:p>
          <a:p>
            <a:pPr lvl="0"/>
            <a:r>
              <a:rPr lang="en-US" altLang="en-US" sz="2400" b="1" dirty="0">
                <a:solidFill>
                  <a:schemeClr val="tx1"/>
                </a:solidFill>
                <a:latin typeface="Baskerville Old Face" pitchFamily="18" charset="0"/>
              </a:rPr>
              <a:t>SMC  aspect missing</a:t>
            </a:r>
          </a:p>
          <a:p>
            <a:pPr marL="457200" lvl="0" indent="-317500" algn="l" rtl="0">
              <a:spcBef>
                <a:spcPts val="0"/>
              </a:spcBef>
              <a:spcAft>
                <a:spcPts val="0"/>
              </a:spcAft>
              <a:buSzPts val="1400"/>
              <a:buChar char="○"/>
            </a:pPr>
            <a:endParaRPr lang="en" sz="2400" dirty="0">
              <a:solidFill>
                <a:schemeClr val="tx1"/>
              </a:solidFill>
              <a:latin typeface="Book Antiqua" panose="02040602050305030304" pitchFamily="18" charset="0"/>
            </a:endParaRPr>
          </a:p>
          <a:p>
            <a:pPr marL="457200" lvl="0" indent="-317500" algn="l" rtl="0">
              <a:spcBef>
                <a:spcPts val="0"/>
              </a:spcBef>
              <a:spcAft>
                <a:spcPts val="0"/>
              </a:spcAft>
              <a:buSzPts val="1400"/>
              <a:buChar char="○"/>
            </a:pPr>
            <a:endParaRPr lang="en" sz="2400" dirty="0">
              <a:solidFill>
                <a:schemeClr val="tx1"/>
              </a:solidFill>
              <a:latin typeface="Book Antiqua" panose="02040602050305030304" pitchFamily="18" charset="0"/>
            </a:endParaRPr>
          </a:p>
          <a:p>
            <a:pPr lvl="0"/>
            <a:r>
              <a:rPr lang="en-US" altLang="en-US" sz="2400" b="1" dirty="0">
                <a:solidFill>
                  <a:schemeClr val="tx1"/>
                </a:solidFill>
                <a:latin typeface="Baskerville Old Face" pitchFamily="18" charset="0"/>
              </a:rPr>
              <a:t>Sketchy One Pager</a:t>
            </a:r>
            <a:endParaRPr lang="en-US" sz="2400" dirty="0">
              <a:solidFill>
                <a:schemeClr val="tx1"/>
              </a:solidFill>
            </a:endParaRPr>
          </a:p>
        </p:txBody>
      </p:sp>
      <p:sp>
        <p:nvSpPr>
          <p:cNvPr id="347" name="Google Shape;347;p42"/>
          <p:cNvSpPr txBox="1">
            <a:spLocks noGrp="1"/>
          </p:cNvSpPr>
          <p:nvPr>
            <p:ph type="subTitle" idx="2"/>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350" name="Google Shape;350;p42"/>
          <p:cNvSpPr/>
          <p:nvPr/>
        </p:nvSpPr>
        <p:spPr>
          <a:xfrm rot="-5400000">
            <a:off x="6365382" y="2311806"/>
            <a:ext cx="3952860" cy="165926"/>
          </a:xfrm>
          <a:prstGeom prst="rect">
            <a:avLst/>
          </a:prstGeom>
        </p:spPr>
        <p:txBody>
          <a:bodyPr>
            <a:prstTxWarp prst="textPlain">
              <a:avLst/>
            </a:prstTxWarp>
          </a:bodyPr>
          <a:lstStyle/>
          <a:p>
            <a:pPr lvl="0" algn="ctr"/>
            <a:r>
              <a:rPr lang="en-US" b="1" i="0" dirty="0">
                <a:ln>
                  <a:noFill/>
                </a:ln>
                <a:solidFill>
                  <a:schemeClr val="lt1"/>
                </a:solidFill>
                <a:latin typeface="Cabin"/>
              </a:rPr>
              <a:t>DISCLOSURE OF ACCOUNTING POLICIES</a:t>
            </a:r>
            <a:endParaRPr b="1" i="0" dirty="0">
              <a:ln>
                <a:noFill/>
              </a:ln>
              <a:solidFill>
                <a:schemeClr val="lt1"/>
              </a:solidFill>
              <a:latin typeface="Cabin"/>
            </a:endParaRPr>
          </a:p>
        </p:txBody>
      </p:sp>
      <p:sp>
        <p:nvSpPr>
          <p:cNvPr id="351" name="Google Shape;351;p42"/>
          <p:cNvSpPr/>
          <p:nvPr/>
        </p:nvSpPr>
        <p:spPr>
          <a:xfrm rot="5400000" flipH="1">
            <a:off x="6531308" y="2380632"/>
            <a:ext cx="3952860" cy="165926"/>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-DISCLOSURE OF ACCPOUNTING POLICIES</a:t>
            </a:r>
          </a:p>
        </p:txBody>
      </p:sp>
      <p:pic>
        <p:nvPicPr>
          <p:cNvPr id="1028" name="Picture 4" descr="Accounting standards are written policy documents issued by an expert  accounting body, government or regulatory bodies… | Accounting, Accounting  principles, Finance">
            <a:extLst>
              <a:ext uri="{FF2B5EF4-FFF2-40B4-BE49-F238E27FC236}">
                <a16:creationId xmlns:a16="http://schemas.microsoft.com/office/drawing/2014/main" id="{A76E51CD-0569-1C33-382A-C5C50C5CF8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213" r="9213" b="25639"/>
          <a:stretch/>
        </p:blipFill>
        <p:spPr bwMode="auto">
          <a:xfrm>
            <a:off x="0" y="-43632"/>
            <a:ext cx="3793568" cy="518713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C6D483A9-F944-DFAB-6AC5-4ABC3CE99D98}"/>
              </a:ext>
            </a:extLst>
          </p:cNvPr>
          <p:cNvSpPr/>
          <p:nvPr/>
        </p:nvSpPr>
        <p:spPr>
          <a:xfrm>
            <a:off x="4070555" y="895964"/>
            <a:ext cx="3793568" cy="855407"/>
          </a:xfrm>
          <a:prstGeom prst="rect">
            <a:avLst/>
          </a:prstGeom>
          <a:solidFill>
            <a:schemeClr val="bg2">
              <a:lumMod val="50000"/>
            </a:schemeClr>
          </a:solidFill>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1800" b="1" dirty="0">
                <a:solidFill>
                  <a:schemeClr val="bg1"/>
                </a:solidFill>
                <a:latin typeface="Baskerville Old Face" pitchFamily="18" charset="0"/>
              </a:rPr>
              <a:t>Poor disclosures  . Very generic</a:t>
            </a:r>
          </a:p>
        </p:txBody>
      </p:sp>
      <p:sp>
        <p:nvSpPr>
          <p:cNvPr id="3" name="Rectangle 2">
            <a:extLst>
              <a:ext uri="{FF2B5EF4-FFF2-40B4-BE49-F238E27FC236}">
                <a16:creationId xmlns:a16="http://schemas.microsoft.com/office/drawing/2014/main" id="{AF86D33A-BFBE-ED95-1BA6-C6412DE190C6}"/>
              </a:ext>
            </a:extLst>
          </p:cNvPr>
          <p:cNvSpPr/>
          <p:nvPr/>
        </p:nvSpPr>
        <p:spPr>
          <a:xfrm>
            <a:off x="4070555" y="2122229"/>
            <a:ext cx="3793568" cy="855407"/>
          </a:xfrm>
          <a:prstGeom prst="rect">
            <a:avLst/>
          </a:prstGeom>
          <a:solidFill>
            <a:schemeClr val="bg2">
              <a:lumMod val="75000"/>
            </a:schemeClr>
          </a:solidFill>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en-US" sz="1800" b="1">
                <a:solidFill>
                  <a:schemeClr val="bg1"/>
                </a:solidFill>
                <a:latin typeface="Baskerville Old Face" pitchFamily="18" charset="0"/>
              </a:rPr>
              <a:t>SMC  aspect missing</a:t>
            </a:r>
            <a:endParaRPr lang="en-US" altLang="en-US" sz="1800" b="1" dirty="0">
              <a:solidFill>
                <a:schemeClr val="bg1"/>
              </a:solidFill>
              <a:latin typeface="Baskerville Old Face" pitchFamily="18" charset="0"/>
            </a:endParaRPr>
          </a:p>
        </p:txBody>
      </p:sp>
      <p:sp>
        <p:nvSpPr>
          <p:cNvPr id="4" name="Rectangle 3">
            <a:extLst>
              <a:ext uri="{FF2B5EF4-FFF2-40B4-BE49-F238E27FC236}">
                <a16:creationId xmlns:a16="http://schemas.microsoft.com/office/drawing/2014/main" id="{FCBC5865-8AB6-6A4F-2890-64F667725130}"/>
              </a:ext>
            </a:extLst>
          </p:cNvPr>
          <p:cNvSpPr/>
          <p:nvPr/>
        </p:nvSpPr>
        <p:spPr>
          <a:xfrm>
            <a:off x="4070555" y="3348494"/>
            <a:ext cx="3793568" cy="855407"/>
          </a:xfrm>
          <a:prstGeom prst="rect">
            <a:avLst/>
          </a:prstGeom>
          <a:solidFill>
            <a:schemeClr val="bg2">
              <a:lumMod val="90000"/>
            </a:schemeClr>
          </a:solidFill>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en-US" sz="1800" b="1">
                <a:solidFill>
                  <a:schemeClr val="bg1"/>
                </a:solidFill>
                <a:latin typeface="Baskerville Old Face" pitchFamily="18" charset="0"/>
              </a:rPr>
              <a:t>Sketchy One Pager</a:t>
            </a:r>
            <a:endParaRPr lang="en-US" sz="1800" dirty="0">
              <a:solidFill>
                <a:schemeClr val="bg1"/>
              </a:solidFill>
            </a:endParaRPr>
          </a:p>
        </p:txBody>
      </p:sp>
    </p:spTree>
    <p:extLst>
      <p:ext uri="{BB962C8B-B14F-4D97-AF65-F5344CB8AC3E}">
        <p14:creationId xmlns:p14="http://schemas.microsoft.com/office/powerpoint/2010/main" val="25722170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43"/>
        <p:cNvGrpSpPr/>
        <p:nvPr/>
      </p:nvGrpSpPr>
      <p:grpSpPr>
        <a:xfrm>
          <a:off x="0" y="0"/>
          <a:ext cx="0" cy="0"/>
          <a:chOff x="0" y="0"/>
          <a:chExt cx="0" cy="0"/>
        </a:xfrm>
      </p:grpSpPr>
      <p:sp>
        <p:nvSpPr>
          <p:cNvPr id="347" name="Google Shape;347;p42"/>
          <p:cNvSpPr txBox="1">
            <a:spLocks noGrp="1"/>
          </p:cNvSpPr>
          <p:nvPr>
            <p:ph type="subTitle" idx="2"/>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solidFill>
                  <a:schemeClr val="bg1"/>
                </a:solidFill>
                <a:latin typeface="Book Antiqua" panose="02040602050305030304" pitchFamily="18" charset="0"/>
              </a:rPr>
              <a:t>JOMON K GEORGE</a:t>
            </a:r>
          </a:p>
        </p:txBody>
      </p:sp>
      <p:sp>
        <p:nvSpPr>
          <p:cNvPr id="350" name="Google Shape;350;p42"/>
          <p:cNvSpPr/>
          <p:nvPr/>
        </p:nvSpPr>
        <p:spPr>
          <a:xfrm rot="-5400000">
            <a:off x="6365382" y="2311806"/>
            <a:ext cx="3952860" cy="165926"/>
          </a:xfrm>
          <a:prstGeom prst="rect">
            <a:avLst/>
          </a:prstGeom>
        </p:spPr>
        <p:txBody>
          <a:bodyPr>
            <a:prstTxWarp prst="textPlain">
              <a:avLst/>
            </a:prstTxWarp>
          </a:bodyPr>
          <a:lstStyle/>
          <a:p>
            <a:pPr lvl="0" algn="ctr"/>
            <a:r>
              <a:rPr lang="en-US" b="1" i="0" dirty="0">
                <a:ln>
                  <a:noFill/>
                </a:ln>
                <a:solidFill>
                  <a:schemeClr val="lt1"/>
                </a:solidFill>
                <a:latin typeface="Cabin"/>
              </a:rPr>
              <a:t>DISCLOSURE OF ACCOUNTING POLICIES</a:t>
            </a:r>
            <a:endParaRPr b="1" i="0" dirty="0">
              <a:ln>
                <a:noFill/>
              </a:ln>
              <a:solidFill>
                <a:schemeClr val="lt1"/>
              </a:solidFill>
              <a:latin typeface="Cabin"/>
            </a:endParaRPr>
          </a:p>
        </p:txBody>
      </p:sp>
      <p:sp>
        <p:nvSpPr>
          <p:cNvPr id="351" name="Google Shape;351;p42"/>
          <p:cNvSpPr/>
          <p:nvPr/>
        </p:nvSpPr>
        <p:spPr>
          <a:xfrm rot="5400000" flipH="1">
            <a:off x="6531308" y="2380632"/>
            <a:ext cx="3952860" cy="165926"/>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-DISCLOSURE OF ACCPOUNTING POLICIES</a:t>
            </a:r>
          </a:p>
        </p:txBody>
      </p:sp>
      <p:pic>
        <p:nvPicPr>
          <p:cNvPr id="1028" name="Picture 4" descr="Accounting standards are written policy documents issued by an expert  accounting body, government or regulatory bodies… | Accounting, Accounting  principles, Finance">
            <a:extLst>
              <a:ext uri="{FF2B5EF4-FFF2-40B4-BE49-F238E27FC236}">
                <a16:creationId xmlns:a16="http://schemas.microsoft.com/office/drawing/2014/main" id="{A76E51CD-0569-1C33-382A-C5C50C5CF8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213" r="9213" b="25639"/>
          <a:stretch/>
        </p:blipFill>
        <p:spPr bwMode="auto">
          <a:xfrm>
            <a:off x="0" y="-43632"/>
            <a:ext cx="3793568" cy="5187131"/>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4">
            <a:extLst>
              <a:ext uri="{FF2B5EF4-FFF2-40B4-BE49-F238E27FC236}">
                <a16:creationId xmlns:a16="http://schemas.microsoft.com/office/drawing/2014/main" id="{E7E5F9BB-002B-3BEA-22E1-102291057CA3}"/>
              </a:ext>
            </a:extLst>
          </p:cNvPr>
          <p:cNvSpPr txBox="1">
            <a:spLocks/>
          </p:cNvSpPr>
          <p:nvPr/>
        </p:nvSpPr>
        <p:spPr>
          <a:xfrm>
            <a:off x="4131280" y="595320"/>
            <a:ext cx="3955783" cy="3952860"/>
          </a:xfrm>
          <a:prstGeom prst="rect">
            <a:avLst/>
          </a:prstGeom>
          <a:noFill/>
          <a:ln>
            <a:noFill/>
          </a:ln>
        </p:spPr>
        <p:txBody>
          <a:bodyPr spcFirstLastPara="1" wrap="square" lIns="91425" tIns="91425" rIns="91425" bIns="91425" anchor="ctr" anchorCtr="0">
            <a:normAutofit fontScale="85000" lnSpcReduction="20000"/>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1pPr>
            <a:lvl2pPr marL="914400" marR="0" lvl="1" indent="-317500" algn="l" rtl="0">
              <a:lnSpc>
                <a:spcPct val="115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2pPr>
            <a:lvl3pPr marL="1371600" marR="0" lvl="2"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3pPr>
            <a:lvl4pPr marL="1828800" marR="0" lvl="3"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4pPr>
            <a:lvl5pPr marL="2286000" marR="0" lvl="4"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5pPr>
            <a:lvl6pPr marL="2743200" marR="0" lvl="5"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6pPr>
            <a:lvl7pPr marL="3200400" marR="0" lvl="6"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7pPr>
            <a:lvl8pPr marL="3657600" marR="0" lvl="7"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8pPr>
            <a:lvl9pPr marL="4114800" marR="0" lvl="8" indent="-317500" algn="l" rtl="0">
              <a:lnSpc>
                <a:spcPct val="115000"/>
              </a:lnSpc>
              <a:spcBef>
                <a:spcPts val="1600"/>
              </a:spcBef>
              <a:spcAft>
                <a:spcPts val="1600"/>
              </a:spcAft>
              <a:buClr>
                <a:schemeClr val="dk1"/>
              </a:buClr>
              <a:buSzPts val="1400"/>
              <a:buFont typeface="Cabin"/>
              <a:buChar char="■"/>
              <a:defRPr sz="1400" b="0" i="0" u="none" strike="noStrike" cap="none">
                <a:solidFill>
                  <a:srgbClr val="434343"/>
                </a:solidFill>
                <a:latin typeface="Cabin"/>
                <a:ea typeface="Cabin"/>
                <a:cs typeface="Cabin"/>
                <a:sym typeface="Cabin"/>
              </a:defRPr>
            </a:lvl9pPr>
          </a:lstStyle>
          <a:p>
            <a:pPr marL="0" indent="0">
              <a:lnSpc>
                <a:spcPct val="150000"/>
              </a:lnSpc>
              <a:buFont typeface="Cabin"/>
              <a:buNone/>
              <a:defRPr/>
            </a:pPr>
            <a:r>
              <a:rPr lang="en-US" altLang="en-US" sz="2800" b="1" dirty="0">
                <a:solidFill>
                  <a:srgbClr val="FF0000"/>
                </a:solidFill>
                <a:latin typeface="Book Antiqua" panose="02040602050305030304" pitchFamily="18" charset="0"/>
              </a:rPr>
              <a:t>No</a:t>
            </a:r>
            <a:r>
              <a:rPr lang="en-US" altLang="en-US" sz="2800" b="1" dirty="0">
                <a:solidFill>
                  <a:srgbClr val="333333"/>
                </a:solidFill>
                <a:latin typeface="Book Antiqua" panose="02040602050305030304" pitchFamily="18" charset="0"/>
              </a:rPr>
              <a:t> </a:t>
            </a:r>
            <a:r>
              <a:rPr lang="en-US" altLang="en-US" sz="2800" b="1" dirty="0">
                <a:solidFill>
                  <a:schemeClr val="tx1"/>
                </a:solidFill>
                <a:latin typeface="Book Antiqua" panose="02040602050305030304" pitchFamily="18" charset="0"/>
              </a:rPr>
              <a:t>mention about :</a:t>
            </a:r>
          </a:p>
          <a:p>
            <a:pPr lvl="1">
              <a:lnSpc>
                <a:spcPct val="150000"/>
              </a:lnSpc>
              <a:buFont typeface="Arial" panose="020B0604020202020204" pitchFamily="34" charset="0"/>
              <a:buChar char="•"/>
              <a:defRPr/>
            </a:pPr>
            <a:r>
              <a:rPr lang="en-US" altLang="en-US" sz="2600" b="1" dirty="0">
                <a:solidFill>
                  <a:schemeClr val="tx1"/>
                </a:solidFill>
                <a:latin typeface="Book Antiqua" panose="02040602050305030304" pitchFamily="18" charset="0"/>
              </a:rPr>
              <a:t>Employee Benefits</a:t>
            </a:r>
          </a:p>
          <a:p>
            <a:pPr lvl="1">
              <a:lnSpc>
                <a:spcPct val="150000"/>
              </a:lnSpc>
              <a:buFont typeface="Arial" panose="020B0604020202020204" pitchFamily="34" charset="0"/>
              <a:buChar char="•"/>
              <a:defRPr/>
            </a:pPr>
            <a:r>
              <a:rPr lang="en-US" altLang="en-US" sz="2600" b="1" dirty="0">
                <a:solidFill>
                  <a:schemeClr val="tx1"/>
                </a:solidFill>
                <a:latin typeface="Book Antiqua" panose="02040602050305030304" pitchFamily="18" charset="0"/>
              </a:rPr>
              <a:t>Borrowing Costs</a:t>
            </a:r>
          </a:p>
          <a:p>
            <a:pPr lvl="1">
              <a:lnSpc>
                <a:spcPct val="150000"/>
              </a:lnSpc>
              <a:buFont typeface="Arial" panose="020B0604020202020204" pitchFamily="34" charset="0"/>
              <a:buChar char="•"/>
              <a:defRPr/>
            </a:pPr>
            <a:r>
              <a:rPr lang="en-US" altLang="en-US" sz="2600" b="1" dirty="0">
                <a:solidFill>
                  <a:schemeClr val="tx1"/>
                </a:solidFill>
                <a:latin typeface="Book Antiqua" panose="02040602050305030304" pitchFamily="18" charset="0"/>
              </a:rPr>
              <a:t>Earnings per Share</a:t>
            </a:r>
          </a:p>
          <a:p>
            <a:pPr lvl="1">
              <a:lnSpc>
                <a:spcPct val="150000"/>
              </a:lnSpc>
              <a:buFont typeface="Arial" panose="020B0604020202020204" pitchFamily="34" charset="0"/>
              <a:buChar char="•"/>
              <a:defRPr/>
            </a:pPr>
            <a:r>
              <a:rPr lang="en-US" altLang="en-US" sz="2600" b="1" dirty="0">
                <a:solidFill>
                  <a:schemeClr val="tx1"/>
                </a:solidFill>
                <a:latin typeface="Book Antiqua" panose="02040602050305030304" pitchFamily="18" charset="0"/>
              </a:rPr>
              <a:t>Deferred Taxation</a:t>
            </a:r>
          </a:p>
          <a:p>
            <a:pPr lvl="1">
              <a:lnSpc>
                <a:spcPct val="150000"/>
              </a:lnSpc>
              <a:buFont typeface="Arial" panose="020B0604020202020204" pitchFamily="34" charset="0"/>
              <a:buChar char="•"/>
              <a:defRPr/>
            </a:pPr>
            <a:r>
              <a:rPr lang="en-US" altLang="en-US" sz="2600" b="1" dirty="0">
                <a:solidFill>
                  <a:schemeClr val="tx1"/>
                </a:solidFill>
                <a:latin typeface="Book Antiqua" panose="02040602050305030304" pitchFamily="18" charset="0"/>
              </a:rPr>
              <a:t>Impairment</a:t>
            </a:r>
          </a:p>
          <a:p>
            <a:pPr lvl="1">
              <a:lnSpc>
                <a:spcPct val="150000"/>
              </a:lnSpc>
              <a:buFont typeface="Arial" panose="020B0604020202020204" pitchFamily="34" charset="0"/>
              <a:buChar char="•"/>
              <a:defRPr/>
            </a:pPr>
            <a:r>
              <a:rPr lang="en-US" altLang="en-US" sz="2600" b="1" dirty="0">
                <a:solidFill>
                  <a:schemeClr val="tx1"/>
                </a:solidFill>
                <a:latin typeface="Book Antiqua" panose="02040602050305030304" pitchFamily="18" charset="0"/>
              </a:rPr>
              <a:t>Provisions &amp; Contingent Liabilities</a:t>
            </a:r>
          </a:p>
        </p:txBody>
      </p:sp>
    </p:spTree>
    <p:extLst>
      <p:ext uri="{BB962C8B-B14F-4D97-AF65-F5344CB8AC3E}">
        <p14:creationId xmlns:p14="http://schemas.microsoft.com/office/powerpoint/2010/main" val="6184793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15"/>
        <p:cNvGrpSpPr/>
        <p:nvPr/>
      </p:nvGrpSpPr>
      <p:grpSpPr>
        <a:xfrm>
          <a:off x="0" y="0"/>
          <a:ext cx="0" cy="0"/>
          <a:chOff x="0" y="0"/>
          <a:chExt cx="0" cy="0"/>
        </a:xfrm>
      </p:grpSpPr>
      <p:sp>
        <p:nvSpPr>
          <p:cNvPr id="616" name="Google Shape;616;p54"/>
          <p:cNvSpPr txBox="1">
            <a:spLocks noGrp="1"/>
          </p:cNvSpPr>
          <p:nvPr>
            <p:ph type="title"/>
          </p:nvPr>
        </p:nvSpPr>
        <p:spPr>
          <a:xfrm>
            <a:off x="972992" y="3639300"/>
            <a:ext cx="4388159" cy="531900"/>
          </a:xfrm>
          <a:prstGeom prst="rect">
            <a:avLst/>
          </a:prstGeom>
        </p:spPr>
        <p:txBody>
          <a:bodyPr spcFirstLastPara="1" wrap="square" lIns="91425" tIns="91425" rIns="91425" bIns="91425" anchor="ctr" anchorCtr="0">
            <a:noAutofit/>
          </a:bodyPr>
          <a:lstStyle/>
          <a:p>
            <a:pPr marL="0" indent="0" algn="ctr">
              <a:lnSpc>
                <a:spcPct val="150000"/>
              </a:lnSpc>
              <a:buNone/>
              <a:defRPr/>
            </a:pPr>
            <a:r>
              <a:rPr lang="en-US" altLang="en-US" sz="2000" b="1" dirty="0">
                <a:solidFill>
                  <a:srgbClr val="C00000"/>
                </a:solidFill>
                <a:latin typeface="Book Antiqua" panose="02040602050305030304" pitchFamily="18" charset="0"/>
              </a:rPr>
              <a:t>Financial Charges </a:t>
            </a:r>
            <a:r>
              <a:rPr lang="en-US" altLang="en-US" sz="2000" b="1" dirty="0">
                <a:solidFill>
                  <a:srgbClr val="002060"/>
                </a:solidFill>
                <a:latin typeface="Book Antiqua" panose="02040602050305030304" pitchFamily="18" charset="0"/>
              </a:rPr>
              <a:t>are not normally included in cost.</a:t>
            </a:r>
          </a:p>
        </p:txBody>
      </p:sp>
      <p:sp>
        <p:nvSpPr>
          <p:cNvPr id="617" name="Google Shape;617;p54"/>
          <p:cNvSpPr txBox="1">
            <a:spLocks noGrp="1"/>
          </p:cNvSpPr>
          <p:nvPr>
            <p:ph type="subTitle" idx="1"/>
          </p:nvPr>
        </p:nvSpPr>
        <p:spPr>
          <a:xfrm>
            <a:off x="1008208" y="803787"/>
            <a:ext cx="4370551" cy="2362200"/>
          </a:xfrm>
          <a:prstGeom prst="rect">
            <a:avLst/>
          </a:prstGeom>
        </p:spPr>
        <p:txBody>
          <a:bodyPr spcFirstLastPara="1" wrap="square" lIns="91425" tIns="91425" rIns="91425" bIns="91425" anchor="ctr" anchorCtr="0">
            <a:noAutofit/>
          </a:bodyPr>
          <a:lstStyle/>
          <a:p>
            <a:pPr marL="0" indent="0" algn="ctr">
              <a:buNone/>
              <a:defRPr/>
            </a:pPr>
            <a:r>
              <a:rPr lang="en-US" altLang="en-US" sz="2400" b="1" dirty="0">
                <a:solidFill>
                  <a:schemeClr val="tx1"/>
                </a:solidFill>
                <a:latin typeface="Book Antiqua" panose="02040602050305030304" pitchFamily="18" charset="0"/>
              </a:rPr>
              <a:t>Inventories  should be valued and stated at lower of Cost or NRV.</a:t>
            </a:r>
          </a:p>
        </p:txBody>
      </p:sp>
      <p:sp>
        <p:nvSpPr>
          <p:cNvPr id="620" name="Google Shape;620;p54"/>
          <p:cNvSpPr txBox="1">
            <a:spLocks noGrp="1"/>
          </p:cNvSpPr>
          <p:nvPr>
            <p:ph type="subTitle" idx="2"/>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JOMON K GEORGE</a:t>
            </a:r>
            <a:endParaRPr dirty="0"/>
          </a:p>
        </p:txBody>
      </p:sp>
      <p:sp>
        <p:nvSpPr>
          <p:cNvPr id="621" name="Google Shape;621;p54"/>
          <p:cNvSpPr/>
          <p:nvPr/>
        </p:nvSpPr>
        <p:spPr>
          <a:xfrm rot="16200000">
            <a:off x="-1354345" y="2345253"/>
            <a:ext cx="3952860" cy="165926"/>
          </a:xfrm>
          <a:prstGeom prst="rect">
            <a:avLst/>
          </a:prstGeom>
        </p:spPr>
        <p:txBody>
          <a:bodyPr>
            <a:prstTxWarp prst="textPlain">
              <a:avLst/>
            </a:prstTxWarp>
          </a:bodyPr>
          <a:lstStyle/>
          <a:p>
            <a:pPr lvl="0" algn="ctr"/>
            <a:r>
              <a:rPr b="1" i="0" dirty="0">
                <a:ln>
                  <a:noFill/>
                </a:ln>
                <a:solidFill>
                  <a:schemeClr val="accent4">
                    <a:lumMod val="60000"/>
                    <a:lumOff val="40000"/>
                  </a:schemeClr>
                </a:solidFill>
                <a:latin typeface="Cabin"/>
              </a:rPr>
              <a:t>-</a:t>
            </a:r>
            <a:r>
              <a:rPr lang="en-US" b="1" i="0" dirty="0">
                <a:ln>
                  <a:noFill/>
                </a:ln>
                <a:solidFill>
                  <a:schemeClr val="accent4">
                    <a:lumMod val="60000"/>
                    <a:lumOff val="40000"/>
                  </a:schemeClr>
                </a:solidFill>
                <a:latin typeface="Cabin"/>
              </a:rPr>
              <a:t>VALUATION OF INVENTORIES</a:t>
            </a:r>
            <a:r>
              <a:rPr b="1" i="0" dirty="0">
                <a:ln>
                  <a:noFill/>
                </a:ln>
                <a:solidFill>
                  <a:schemeClr val="accent4">
                    <a:lumMod val="60000"/>
                    <a:lumOff val="40000"/>
                  </a:schemeClr>
                </a:solidFill>
                <a:latin typeface="Cabin"/>
              </a:rPr>
              <a:t>-</a:t>
            </a:r>
          </a:p>
        </p:txBody>
      </p:sp>
      <p:sp>
        <p:nvSpPr>
          <p:cNvPr id="622" name="Google Shape;622;p54"/>
          <p:cNvSpPr/>
          <p:nvPr/>
        </p:nvSpPr>
        <p:spPr>
          <a:xfrm rot="5400000" flipH="1">
            <a:off x="-1193960" y="2345253"/>
            <a:ext cx="3952860" cy="165926"/>
          </a:xfrm>
          <a:prstGeom prst="rect">
            <a:avLst/>
          </a:prstGeom>
        </p:spPr>
        <p:txBody>
          <a:bodyPr>
            <a:prstTxWarp prst="textPlain">
              <a:avLst/>
            </a:prstTxWarp>
          </a:bodyPr>
          <a:lstStyle/>
          <a:p>
            <a:pPr lvl="0" algn="ctr"/>
            <a:r>
              <a:rPr b="1" i="0" dirty="0">
                <a:ln>
                  <a:noFill/>
                </a:ln>
                <a:solidFill>
                  <a:srgbClr val="FFFCFC">
                    <a:alpha val="23210"/>
                  </a:srgbClr>
                </a:solidFill>
                <a:latin typeface="Cabin"/>
              </a:rPr>
              <a:t>-</a:t>
            </a:r>
            <a:r>
              <a:rPr lang="en-IN" b="1" i="0" dirty="0">
                <a:ln>
                  <a:noFill/>
                </a:ln>
                <a:solidFill>
                  <a:srgbClr val="FFFCFC">
                    <a:alpha val="23210"/>
                  </a:srgbClr>
                </a:solidFill>
                <a:latin typeface="Cabin"/>
              </a:rPr>
              <a:t>VALUATION OF INVENTORIES</a:t>
            </a:r>
            <a:r>
              <a:rPr b="1" i="0" dirty="0">
                <a:ln>
                  <a:noFill/>
                </a:ln>
                <a:solidFill>
                  <a:srgbClr val="FFFCFC">
                    <a:alpha val="23210"/>
                  </a:srgbClr>
                </a:solidFill>
                <a:latin typeface="Cabin"/>
              </a:rPr>
              <a:t>-</a:t>
            </a:r>
          </a:p>
        </p:txBody>
      </p:sp>
      <p:pic>
        <p:nvPicPr>
          <p:cNvPr id="7" name="Picture 6" descr="Graphical user interface, text&#10;&#10;Description automatically generated">
            <a:extLst>
              <a:ext uri="{FF2B5EF4-FFF2-40B4-BE49-F238E27FC236}">
                <a16:creationId xmlns:a16="http://schemas.microsoft.com/office/drawing/2014/main" id="{40F3531B-4FD4-A579-96E2-1767ED205702}"/>
              </a:ext>
            </a:extLst>
          </p:cNvPr>
          <p:cNvPicPr>
            <a:picLocks noChangeAspect="1"/>
          </p:cNvPicPr>
          <p:nvPr/>
        </p:nvPicPr>
        <p:blipFill rotWithShape="1">
          <a:blip r:embed="rId3"/>
          <a:srcRect l="14040" t="12013" r="53291" b="1535"/>
          <a:stretch/>
        </p:blipFill>
        <p:spPr>
          <a:xfrm>
            <a:off x="5521535" y="0"/>
            <a:ext cx="3622465" cy="5143500"/>
          </a:xfrm>
          <a:prstGeom prst="rect">
            <a:avLst/>
          </a:prstGeom>
        </p:spPr>
      </p:pic>
    </p:spTree>
    <p:extLst>
      <p:ext uri="{BB962C8B-B14F-4D97-AF65-F5344CB8AC3E}">
        <p14:creationId xmlns:p14="http://schemas.microsoft.com/office/powerpoint/2010/main" val="38802659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15"/>
        <p:cNvGrpSpPr/>
        <p:nvPr/>
      </p:nvGrpSpPr>
      <p:grpSpPr>
        <a:xfrm>
          <a:off x="0" y="0"/>
          <a:ext cx="0" cy="0"/>
          <a:chOff x="0" y="0"/>
          <a:chExt cx="0" cy="0"/>
        </a:xfrm>
      </p:grpSpPr>
      <p:sp>
        <p:nvSpPr>
          <p:cNvPr id="621" name="Google Shape;621;p54"/>
          <p:cNvSpPr/>
          <p:nvPr/>
        </p:nvSpPr>
        <p:spPr>
          <a:xfrm rot="16200000">
            <a:off x="-1354345" y="2345253"/>
            <a:ext cx="3952860" cy="165926"/>
          </a:xfrm>
          <a:prstGeom prst="rect">
            <a:avLst/>
          </a:prstGeom>
        </p:spPr>
        <p:txBody>
          <a:bodyPr>
            <a:prstTxWarp prst="textPlain">
              <a:avLst/>
            </a:prstTxWarp>
          </a:bodyPr>
          <a:lstStyle/>
          <a:p>
            <a:pPr lvl="0" algn="ctr"/>
            <a:r>
              <a:rPr b="1" i="0" dirty="0">
                <a:ln>
                  <a:noFill/>
                </a:ln>
                <a:solidFill>
                  <a:schemeClr val="accent4">
                    <a:lumMod val="60000"/>
                    <a:lumOff val="40000"/>
                  </a:schemeClr>
                </a:solidFill>
                <a:latin typeface="Cabin"/>
              </a:rPr>
              <a:t>-</a:t>
            </a:r>
            <a:r>
              <a:rPr lang="en-US" b="1" i="0" dirty="0">
                <a:ln>
                  <a:noFill/>
                </a:ln>
                <a:solidFill>
                  <a:schemeClr val="accent4">
                    <a:lumMod val="60000"/>
                    <a:lumOff val="40000"/>
                  </a:schemeClr>
                </a:solidFill>
                <a:latin typeface="Cabin"/>
              </a:rPr>
              <a:t>VALUATION OF INVENTORIES</a:t>
            </a:r>
            <a:r>
              <a:rPr b="1" i="0" dirty="0">
                <a:ln>
                  <a:noFill/>
                </a:ln>
                <a:solidFill>
                  <a:schemeClr val="accent4">
                    <a:lumMod val="60000"/>
                    <a:lumOff val="40000"/>
                  </a:schemeClr>
                </a:solidFill>
                <a:latin typeface="Cabin"/>
              </a:rPr>
              <a:t>-</a:t>
            </a:r>
          </a:p>
        </p:txBody>
      </p:sp>
      <p:pic>
        <p:nvPicPr>
          <p:cNvPr id="7" name="Picture 6" descr="Graphical user interface, text&#10;&#10;Description automatically generated">
            <a:extLst>
              <a:ext uri="{FF2B5EF4-FFF2-40B4-BE49-F238E27FC236}">
                <a16:creationId xmlns:a16="http://schemas.microsoft.com/office/drawing/2014/main" id="{40F3531B-4FD4-A579-96E2-1767ED205702}"/>
              </a:ext>
            </a:extLst>
          </p:cNvPr>
          <p:cNvPicPr>
            <a:picLocks noChangeAspect="1"/>
          </p:cNvPicPr>
          <p:nvPr/>
        </p:nvPicPr>
        <p:blipFill rotWithShape="1">
          <a:blip r:embed="rId3"/>
          <a:srcRect l="14040" t="12013" r="53291" b="1535"/>
          <a:stretch/>
        </p:blipFill>
        <p:spPr>
          <a:xfrm>
            <a:off x="5521535" y="0"/>
            <a:ext cx="3622465" cy="5143500"/>
          </a:xfrm>
          <a:prstGeom prst="rect">
            <a:avLst/>
          </a:prstGeom>
        </p:spPr>
      </p:pic>
      <p:sp>
        <p:nvSpPr>
          <p:cNvPr id="6" name="Google Shape;345;p42">
            <a:extLst>
              <a:ext uri="{FF2B5EF4-FFF2-40B4-BE49-F238E27FC236}">
                <a16:creationId xmlns:a16="http://schemas.microsoft.com/office/drawing/2014/main" id="{B1CD6F27-D3A4-0FD5-D965-40245B368D99}"/>
              </a:ext>
            </a:extLst>
          </p:cNvPr>
          <p:cNvSpPr txBox="1">
            <a:spLocks/>
          </p:cNvSpPr>
          <p:nvPr/>
        </p:nvSpPr>
        <p:spPr>
          <a:xfrm>
            <a:off x="974200" y="1358700"/>
            <a:ext cx="4117800" cy="2426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1pPr>
            <a:lvl2pPr marL="914400" marR="0" lvl="1"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2pPr>
            <a:lvl3pPr marL="1371600" marR="0" lvl="2"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3pPr>
            <a:lvl4pPr marL="1828800" marR="0" lvl="3"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4pPr>
            <a:lvl5pPr marL="2286000" marR="0" lvl="4"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5pPr>
            <a:lvl6pPr marL="2743200" marR="0" lvl="5"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6pPr>
            <a:lvl7pPr marL="3200400" marR="0" lvl="6"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7pPr>
            <a:lvl8pPr marL="3657600" marR="0" lvl="7"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8pPr>
            <a:lvl9pPr marL="4114800" marR="0" lvl="8"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9pPr>
          </a:lstStyle>
          <a:p>
            <a:pPr marL="347472" indent="-347472">
              <a:buClrTx/>
              <a:buSzPts val="2400"/>
              <a:buFont typeface="Arial" panose="020B0604020202020204" pitchFamily="34" charset="0"/>
              <a:buChar char="•"/>
            </a:pPr>
            <a:r>
              <a:rPr lang="en-US" sz="2000" b="1" kern="1200" dirty="0" err="1">
                <a:latin typeface="Book Antiqua" panose="02040602050305030304" pitchFamily="18" charset="0"/>
                <a:ea typeface="+mn-ea"/>
                <a:cs typeface="+mn-cs"/>
              </a:rPr>
              <a:t>Recognises</a:t>
            </a:r>
            <a:r>
              <a:rPr lang="en-US" sz="2000" b="1" kern="1200" dirty="0">
                <a:latin typeface="Book Antiqua" panose="02040602050305030304" pitchFamily="18" charset="0"/>
                <a:ea typeface="+mn-ea"/>
                <a:cs typeface="+mn-cs"/>
              </a:rPr>
              <a:t> </a:t>
            </a:r>
            <a:r>
              <a:rPr lang="en-US" sz="2000" b="1" kern="1200" dirty="0">
                <a:solidFill>
                  <a:srgbClr val="C00000"/>
                </a:solidFill>
                <a:latin typeface="Book Antiqua" panose="02040602050305030304" pitchFamily="18" charset="0"/>
                <a:ea typeface="+mn-ea"/>
                <a:cs typeface="+mn-cs"/>
              </a:rPr>
              <a:t>Absorption Costing</a:t>
            </a:r>
            <a:r>
              <a:rPr lang="en-US" sz="2000" b="1" kern="1200" dirty="0">
                <a:latin typeface="Book Antiqua" panose="02040602050305030304" pitchFamily="18" charset="0"/>
                <a:ea typeface="+mn-ea"/>
                <a:cs typeface="+mn-cs"/>
              </a:rPr>
              <a:t> only</a:t>
            </a:r>
          </a:p>
          <a:p>
            <a:pPr marL="347472" indent="-347472">
              <a:buClrTx/>
              <a:buSzPts val="2400"/>
              <a:buFont typeface="Arial" panose="020B0604020202020204" pitchFamily="34" charset="0"/>
              <a:buChar char="•"/>
            </a:pPr>
            <a:endParaRPr lang="en-US" sz="2000" b="1" kern="1200" dirty="0">
              <a:latin typeface="Book Antiqua" panose="02040602050305030304" pitchFamily="18" charset="0"/>
              <a:ea typeface="+mn-ea"/>
              <a:cs typeface="+mn-cs"/>
            </a:endParaRPr>
          </a:p>
          <a:p>
            <a:pPr marL="347472" indent="-347472">
              <a:buClrTx/>
              <a:buSzPts val="2400"/>
              <a:buFont typeface="Arial" panose="020B0604020202020204" pitchFamily="34" charset="0"/>
              <a:buChar char="•"/>
            </a:pPr>
            <a:endParaRPr lang="en-US" sz="2000" b="1" kern="1200" dirty="0">
              <a:latin typeface="Book Antiqua" panose="02040602050305030304" pitchFamily="18" charset="0"/>
              <a:ea typeface="+mn-ea"/>
              <a:cs typeface="+mn-cs"/>
            </a:endParaRPr>
          </a:p>
          <a:p>
            <a:pPr marL="347472" indent="-347472">
              <a:buClrTx/>
              <a:buSzPts val="2400"/>
              <a:buFont typeface="Arial" panose="020B0604020202020204" pitchFamily="34" charset="0"/>
              <a:buChar char="•"/>
            </a:pPr>
            <a:r>
              <a:rPr lang="en-US" sz="2000" b="1" kern="1200" dirty="0">
                <a:latin typeface="Book Antiqua" panose="02040602050305030304" pitchFamily="18" charset="0"/>
                <a:ea typeface="+mn-ea"/>
                <a:cs typeface="+mn-cs"/>
              </a:rPr>
              <a:t>Cost Formula - </a:t>
            </a:r>
            <a:r>
              <a:rPr lang="en-US" sz="2000" b="1" kern="1200" dirty="0">
                <a:solidFill>
                  <a:srgbClr val="C00000"/>
                </a:solidFill>
                <a:latin typeface="Book Antiqua" panose="02040602050305030304" pitchFamily="18" charset="0"/>
                <a:ea typeface="+mn-ea"/>
                <a:cs typeface="+mn-cs"/>
              </a:rPr>
              <a:t>Only FIFO, WAC</a:t>
            </a:r>
            <a:r>
              <a:rPr lang="en-US" sz="2000" b="1" kern="1200" dirty="0">
                <a:latin typeface="Book Antiqua" panose="02040602050305030304" pitchFamily="18" charset="0"/>
                <a:ea typeface="+mn-ea"/>
                <a:cs typeface="+mn-cs"/>
              </a:rPr>
              <a:t>  allowed</a:t>
            </a:r>
          </a:p>
          <a:p>
            <a:pPr>
              <a:buSzPts val="1400"/>
              <a:buFont typeface="Cabin"/>
              <a:buChar char="○"/>
            </a:pPr>
            <a:endParaRPr lang="en-US" sz="2000" dirty="0">
              <a:latin typeface="Book Antiqua" panose="02040602050305030304" pitchFamily="18" charset="0"/>
            </a:endParaRPr>
          </a:p>
          <a:p>
            <a:pPr>
              <a:buSzPts val="1400"/>
              <a:buFont typeface="Cabin"/>
              <a:buChar char="○"/>
            </a:pPr>
            <a:endParaRPr lang="en-US" sz="2000" dirty="0">
              <a:latin typeface="Book Antiqua" panose="02040602050305030304" pitchFamily="18" charset="0"/>
            </a:endParaRPr>
          </a:p>
          <a:p>
            <a:pPr marL="347472" indent="-347472">
              <a:buClrTx/>
              <a:buSzPts val="2400"/>
              <a:buFont typeface="Arial" panose="020B0604020202020204" pitchFamily="34" charset="0"/>
              <a:buChar char="•"/>
            </a:pPr>
            <a:r>
              <a:rPr lang="en-US" sz="2000" b="1" dirty="0">
                <a:latin typeface="Book Antiqua" panose="02040602050305030304" pitchFamily="18" charset="0"/>
              </a:rPr>
              <a:t>Allows </a:t>
            </a:r>
            <a:r>
              <a:rPr lang="en-US" sz="2000" b="1" dirty="0">
                <a:solidFill>
                  <a:srgbClr val="C00000"/>
                </a:solidFill>
                <a:latin typeface="Book Antiqua" panose="02040602050305030304" pitchFamily="18" charset="0"/>
              </a:rPr>
              <a:t>exclusive method of  GST</a:t>
            </a:r>
            <a:r>
              <a:rPr lang="en-US" sz="2000" b="1" dirty="0">
                <a:latin typeface="Book Antiqua" panose="02040602050305030304" pitchFamily="18" charset="0"/>
              </a:rPr>
              <a:t> only</a:t>
            </a:r>
          </a:p>
        </p:txBody>
      </p:sp>
    </p:spTree>
    <p:extLst>
      <p:ext uri="{BB962C8B-B14F-4D97-AF65-F5344CB8AC3E}">
        <p14:creationId xmlns:p14="http://schemas.microsoft.com/office/powerpoint/2010/main" val="12946426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15"/>
        <p:cNvGrpSpPr/>
        <p:nvPr/>
      </p:nvGrpSpPr>
      <p:grpSpPr>
        <a:xfrm>
          <a:off x="0" y="0"/>
          <a:ext cx="0" cy="0"/>
          <a:chOff x="0" y="0"/>
          <a:chExt cx="0" cy="0"/>
        </a:xfrm>
      </p:grpSpPr>
      <p:sp>
        <p:nvSpPr>
          <p:cNvPr id="621" name="Google Shape;621;p54"/>
          <p:cNvSpPr/>
          <p:nvPr/>
        </p:nvSpPr>
        <p:spPr>
          <a:xfrm rot="16200000">
            <a:off x="-1354345" y="2345253"/>
            <a:ext cx="3952860" cy="165926"/>
          </a:xfrm>
          <a:prstGeom prst="rect">
            <a:avLst/>
          </a:prstGeom>
        </p:spPr>
        <p:txBody>
          <a:bodyPr>
            <a:prstTxWarp prst="textPlain">
              <a:avLst/>
            </a:prstTxWarp>
          </a:bodyPr>
          <a:lstStyle/>
          <a:p>
            <a:pPr lvl="0" algn="ctr"/>
            <a:r>
              <a:rPr b="1" i="0" dirty="0">
                <a:ln>
                  <a:noFill/>
                </a:ln>
                <a:solidFill>
                  <a:schemeClr val="accent4">
                    <a:lumMod val="60000"/>
                    <a:lumOff val="40000"/>
                  </a:schemeClr>
                </a:solidFill>
                <a:latin typeface="Cabin"/>
              </a:rPr>
              <a:t>-</a:t>
            </a:r>
            <a:r>
              <a:rPr lang="en-US" b="1" i="0" dirty="0">
                <a:ln>
                  <a:noFill/>
                </a:ln>
                <a:solidFill>
                  <a:schemeClr val="accent4">
                    <a:lumMod val="60000"/>
                    <a:lumOff val="40000"/>
                  </a:schemeClr>
                </a:solidFill>
                <a:latin typeface="Cabin"/>
              </a:rPr>
              <a:t>VALUATION OF INVENTORIES</a:t>
            </a:r>
            <a:r>
              <a:rPr b="1" i="0" dirty="0">
                <a:ln>
                  <a:noFill/>
                </a:ln>
                <a:solidFill>
                  <a:schemeClr val="accent4">
                    <a:lumMod val="60000"/>
                    <a:lumOff val="40000"/>
                  </a:schemeClr>
                </a:solidFill>
                <a:latin typeface="Cabin"/>
              </a:rPr>
              <a:t>-</a:t>
            </a:r>
          </a:p>
        </p:txBody>
      </p:sp>
      <p:sp>
        <p:nvSpPr>
          <p:cNvPr id="622" name="Google Shape;622;p54"/>
          <p:cNvSpPr/>
          <p:nvPr/>
        </p:nvSpPr>
        <p:spPr>
          <a:xfrm rot="5400000" flipH="1">
            <a:off x="-1193960" y="2345253"/>
            <a:ext cx="3952860" cy="165926"/>
          </a:xfrm>
          <a:prstGeom prst="rect">
            <a:avLst/>
          </a:prstGeom>
        </p:spPr>
        <p:txBody>
          <a:bodyPr>
            <a:prstTxWarp prst="textPlain">
              <a:avLst/>
            </a:prstTxWarp>
          </a:bodyPr>
          <a:lstStyle/>
          <a:p>
            <a:pPr lvl="0" algn="ctr"/>
            <a:r>
              <a:rPr b="1" i="0" dirty="0">
                <a:ln>
                  <a:noFill/>
                </a:ln>
                <a:solidFill>
                  <a:srgbClr val="FFFCFC">
                    <a:alpha val="23210"/>
                  </a:srgbClr>
                </a:solidFill>
                <a:latin typeface="Cabin"/>
              </a:rPr>
              <a:t>-</a:t>
            </a:r>
            <a:r>
              <a:rPr lang="en-IN" b="1" i="0" dirty="0">
                <a:ln>
                  <a:noFill/>
                </a:ln>
                <a:solidFill>
                  <a:srgbClr val="FFFCFC">
                    <a:alpha val="23210"/>
                  </a:srgbClr>
                </a:solidFill>
                <a:latin typeface="Cabin"/>
              </a:rPr>
              <a:t>VALUATION OF INVENTORIES</a:t>
            </a:r>
            <a:r>
              <a:rPr b="1" i="0" dirty="0">
                <a:ln>
                  <a:noFill/>
                </a:ln>
                <a:solidFill>
                  <a:srgbClr val="FFFCFC">
                    <a:alpha val="23210"/>
                  </a:srgbClr>
                </a:solidFill>
                <a:latin typeface="Cabin"/>
              </a:rPr>
              <a:t>-</a:t>
            </a:r>
          </a:p>
        </p:txBody>
      </p:sp>
      <p:pic>
        <p:nvPicPr>
          <p:cNvPr id="7" name="Picture 6" descr="Graphical user interface, text&#10;&#10;Description automatically generated">
            <a:extLst>
              <a:ext uri="{FF2B5EF4-FFF2-40B4-BE49-F238E27FC236}">
                <a16:creationId xmlns:a16="http://schemas.microsoft.com/office/drawing/2014/main" id="{40F3531B-4FD4-A579-96E2-1767ED205702}"/>
              </a:ext>
            </a:extLst>
          </p:cNvPr>
          <p:cNvPicPr>
            <a:picLocks noChangeAspect="1"/>
          </p:cNvPicPr>
          <p:nvPr/>
        </p:nvPicPr>
        <p:blipFill rotWithShape="1">
          <a:blip r:embed="rId3"/>
          <a:srcRect l="14040" t="12013" r="53291" b="1535"/>
          <a:stretch/>
        </p:blipFill>
        <p:spPr>
          <a:xfrm>
            <a:off x="5521535" y="0"/>
            <a:ext cx="3622465" cy="5143500"/>
          </a:xfrm>
          <a:prstGeom prst="rect">
            <a:avLst/>
          </a:prstGeom>
        </p:spPr>
      </p:pic>
      <p:sp>
        <p:nvSpPr>
          <p:cNvPr id="6" name="Content Placeholder 4">
            <a:extLst>
              <a:ext uri="{FF2B5EF4-FFF2-40B4-BE49-F238E27FC236}">
                <a16:creationId xmlns:a16="http://schemas.microsoft.com/office/drawing/2014/main" id="{DCBA8B02-BA7A-56EE-B571-F7F7B3B0EBF7}"/>
              </a:ext>
            </a:extLst>
          </p:cNvPr>
          <p:cNvSpPr txBox="1">
            <a:spLocks/>
          </p:cNvSpPr>
          <p:nvPr/>
        </p:nvSpPr>
        <p:spPr>
          <a:xfrm>
            <a:off x="989880" y="203924"/>
            <a:ext cx="4086439" cy="4735652"/>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1pPr>
            <a:lvl2pPr marL="914400" marR="0" lvl="1"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2pPr>
            <a:lvl3pPr marL="1371600" marR="0" lvl="2"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3pPr>
            <a:lvl4pPr marL="1828800" marR="0" lvl="3"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4pPr>
            <a:lvl5pPr marL="2286000" marR="0" lvl="4"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5pPr>
            <a:lvl6pPr marL="2743200" marR="0" lvl="5"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6pPr>
            <a:lvl7pPr marL="3200400" marR="0" lvl="6"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7pPr>
            <a:lvl8pPr marL="3657600" marR="0" lvl="7"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8pPr>
            <a:lvl9pPr marL="4114800" marR="0" lvl="8"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9pPr>
          </a:lstStyle>
          <a:p>
            <a:pPr marL="0" indent="0" algn="ctr">
              <a:defRPr/>
            </a:pPr>
            <a:r>
              <a:rPr lang="en-US" sz="2775" b="1" u="sng" dirty="0">
                <a:solidFill>
                  <a:srgbClr val="333333"/>
                </a:solidFill>
                <a:latin typeface="Book Antiqua" panose="02040602050305030304" pitchFamily="18" charset="0"/>
              </a:rPr>
              <a:t>Changes in Classification :</a:t>
            </a:r>
          </a:p>
          <a:p>
            <a:pPr marL="0" indent="0" algn="ctr">
              <a:defRPr/>
            </a:pPr>
            <a:endParaRPr lang="en-US" sz="2775" b="1" u="sng" dirty="0">
              <a:solidFill>
                <a:srgbClr val="333333"/>
              </a:solidFill>
              <a:latin typeface="Book Antiqua" panose="02040602050305030304" pitchFamily="18" charset="0"/>
            </a:endParaRPr>
          </a:p>
          <a:p>
            <a:pPr marL="0" indent="0" algn="just">
              <a:defRPr/>
            </a:pPr>
            <a:endParaRPr lang="en-US" sz="150" b="1" dirty="0">
              <a:solidFill>
                <a:srgbClr val="333333"/>
              </a:solidFill>
              <a:latin typeface="Book Antiqua" panose="02040602050305030304" pitchFamily="18" charset="0"/>
            </a:endParaRPr>
          </a:p>
          <a:p>
            <a:pPr marL="642938" lvl="1" indent="-300038" algn="l">
              <a:buFont typeface="Wingdings" panose="05000000000000000000" pitchFamily="2" charset="2"/>
              <a:buChar char="ü"/>
              <a:defRPr/>
            </a:pPr>
            <a:r>
              <a:rPr lang="en-US" sz="2000" b="1" dirty="0">
                <a:solidFill>
                  <a:srgbClr val="333333"/>
                </a:solidFill>
                <a:latin typeface="Book Antiqua" panose="02040602050305030304" pitchFamily="18" charset="0"/>
              </a:rPr>
              <a:t>Raw materials and components</a:t>
            </a:r>
          </a:p>
          <a:p>
            <a:pPr marL="642938" lvl="1" indent="-300038" algn="just">
              <a:buFont typeface="Wingdings" panose="05000000000000000000" pitchFamily="2" charset="2"/>
              <a:buChar char="ü"/>
              <a:defRPr/>
            </a:pPr>
            <a:r>
              <a:rPr lang="en-US" sz="2000" b="1" dirty="0">
                <a:solidFill>
                  <a:srgbClr val="333333"/>
                </a:solidFill>
                <a:latin typeface="Book Antiqua" panose="02040602050305030304" pitchFamily="18" charset="0"/>
              </a:rPr>
              <a:t>Work-in-progress</a:t>
            </a:r>
          </a:p>
          <a:p>
            <a:pPr marL="642938" lvl="1" indent="-300038" algn="just">
              <a:buFont typeface="Wingdings" panose="05000000000000000000" pitchFamily="2" charset="2"/>
              <a:buChar char="ü"/>
              <a:defRPr/>
            </a:pPr>
            <a:r>
              <a:rPr lang="en-US" sz="2000" b="1" dirty="0">
                <a:solidFill>
                  <a:srgbClr val="333333"/>
                </a:solidFill>
                <a:latin typeface="Book Antiqua" panose="02040602050305030304" pitchFamily="18" charset="0"/>
              </a:rPr>
              <a:t>Finished goods</a:t>
            </a:r>
          </a:p>
          <a:p>
            <a:pPr marL="642938" lvl="1" indent="-300038" algn="just">
              <a:buFont typeface="Wingdings" panose="05000000000000000000" pitchFamily="2" charset="2"/>
              <a:buChar char="ü"/>
              <a:defRPr/>
            </a:pPr>
            <a:r>
              <a:rPr lang="en-US" sz="2000" b="1" dirty="0">
                <a:solidFill>
                  <a:srgbClr val="FF0000"/>
                </a:solidFill>
                <a:latin typeface="Book Antiqua" panose="02040602050305030304" pitchFamily="18" charset="0"/>
              </a:rPr>
              <a:t>Stock-in-trade (in respect of goods acquired for trading)</a:t>
            </a:r>
          </a:p>
          <a:p>
            <a:pPr marL="642938" lvl="1" indent="-300038" algn="just">
              <a:buFont typeface="Wingdings" panose="05000000000000000000" pitchFamily="2" charset="2"/>
              <a:buChar char="ü"/>
              <a:defRPr/>
            </a:pPr>
            <a:r>
              <a:rPr lang="en-US" sz="2000" b="1" dirty="0">
                <a:solidFill>
                  <a:srgbClr val="333333"/>
                </a:solidFill>
                <a:latin typeface="Book Antiqua" panose="02040602050305030304" pitchFamily="18" charset="0"/>
              </a:rPr>
              <a:t>Stores and spares</a:t>
            </a:r>
          </a:p>
          <a:p>
            <a:pPr marL="642938" lvl="1" indent="-300038" algn="just">
              <a:buFont typeface="Wingdings" panose="05000000000000000000" pitchFamily="2" charset="2"/>
              <a:buChar char="ü"/>
              <a:defRPr/>
            </a:pPr>
            <a:r>
              <a:rPr lang="en-US" sz="2000" b="1" dirty="0">
                <a:solidFill>
                  <a:srgbClr val="333333"/>
                </a:solidFill>
                <a:latin typeface="Book Antiqua" panose="02040602050305030304" pitchFamily="18" charset="0"/>
              </a:rPr>
              <a:t>Loose tools</a:t>
            </a:r>
          </a:p>
          <a:p>
            <a:pPr marL="642938" lvl="1" indent="-300038" algn="just">
              <a:buFont typeface="Wingdings" panose="05000000000000000000" pitchFamily="2" charset="2"/>
              <a:buChar char="ü"/>
              <a:defRPr/>
            </a:pPr>
            <a:r>
              <a:rPr lang="en-US" sz="2000" b="1" dirty="0">
                <a:solidFill>
                  <a:srgbClr val="FF0000"/>
                </a:solidFill>
                <a:latin typeface="Book Antiqua" panose="02040602050305030304" pitchFamily="18" charset="0"/>
              </a:rPr>
              <a:t>Others (specify nature).</a:t>
            </a:r>
          </a:p>
        </p:txBody>
      </p:sp>
    </p:spTree>
    <p:extLst>
      <p:ext uri="{BB962C8B-B14F-4D97-AF65-F5344CB8AC3E}">
        <p14:creationId xmlns:p14="http://schemas.microsoft.com/office/powerpoint/2010/main" val="19031141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43"/>
        <p:cNvGrpSpPr/>
        <p:nvPr/>
      </p:nvGrpSpPr>
      <p:grpSpPr>
        <a:xfrm>
          <a:off x="0" y="0"/>
          <a:ext cx="0" cy="0"/>
          <a:chOff x="0" y="0"/>
          <a:chExt cx="0" cy="0"/>
        </a:xfrm>
      </p:grpSpPr>
      <p:sp>
        <p:nvSpPr>
          <p:cNvPr id="350" name="Google Shape;350;p42"/>
          <p:cNvSpPr/>
          <p:nvPr/>
        </p:nvSpPr>
        <p:spPr>
          <a:xfrm rot="-5400000">
            <a:off x="6365382" y="2311806"/>
            <a:ext cx="3952860" cy="165926"/>
          </a:xfrm>
          <a:prstGeom prst="rect">
            <a:avLst/>
          </a:prstGeom>
        </p:spPr>
        <p:txBody>
          <a:bodyPr>
            <a:prstTxWarp prst="textPlain">
              <a:avLst/>
            </a:prstTxWarp>
          </a:bodyPr>
          <a:lstStyle/>
          <a:p>
            <a:pPr lvl="0" algn="ctr"/>
            <a:r>
              <a:rPr lang="en-US" b="1" i="0" dirty="0">
                <a:ln>
                  <a:noFill/>
                </a:ln>
                <a:solidFill>
                  <a:schemeClr val="lt1"/>
                </a:solidFill>
                <a:latin typeface="Cabin"/>
              </a:rPr>
              <a:t>CASH FLOW STATEMENTS</a:t>
            </a:r>
            <a:endParaRPr b="1" i="0" dirty="0">
              <a:ln>
                <a:noFill/>
              </a:ln>
              <a:solidFill>
                <a:schemeClr val="lt1"/>
              </a:solidFill>
              <a:latin typeface="Cabin"/>
            </a:endParaRPr>
          </a:p>
        </p:txBody>
      </p:sp>
      <p:sp>
        <p:nvSpPr>
          <p:cNvPr id="351" name="Google Shape;351;p42"/>
          <p:cNvSpPr/>
          <p:nvPr/>
        </p:nvSpPr>
        <p:spPr>
          <a:xfrm rot="5400000" flipH="1">
            <a:off x="6531308" y="2380632"/>
            <a:ext cx="3952860" cy="165926"/>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-CASH FLOW STATEMENTS</a:t>
            </a:r>
          </a:p>
        </p:txBody>
      </p:sp>
      <p:sp>
        <p:nvSpPr>
          <p:cNvPr id="4" name="Content Placeholder 4">
            <a:extLst>
              <a:ext uri="{FF2B5EF4-FFF2-40B4-BE49-F238E27FC236}">
                <a16:creationId xmlns:a16="http://schemas.microsoft.com/office/drawing/2014/main" id="{E7E5F9BB-002B-3BEA-22E1-102291057CA3}"/>
              </a:ext>
            </a:extLst>
          </p:cNvPr>
          <p:cNvSpPr txBox="1">
            <a:spLocks/>
          </p:cNvSpPr>
          <p:nvPr/>
        </p:nvSpPr>
        <p:spPr>
          <a:xfrm>
            <a:off x="4131280" y="595320"/>
            <a:ext cx="3955783" cy="3952860"/>
          </a:xfrm>
          <a:prstGeom prst="rect">
            <a:avLst/>
          </a:prstGeom>
          <a:noFill/>
          <a:ln>
            <a:noFill/>
          </a:ln>
        </p:spPr>
        <p:txBody>
          <a:bodyPr spcFirstLastPara="1" wrap="square" lIns="91425" tIns="91425" rIns="91425" bIns="91425" anchor="ctr" anchorCtr="0">
            <a:normAutofit fontScale="77500" lnSpcReduction="20000"/>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1pPr>
            <a:lvl2pPr marL="914400" marR="0" lvl="1" indent="-317500" algn="l" rtl="0">
              <a:lnSpc>
                <a:spcPct val="115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2pPr>
            <a:lvl3pPr marL="1371600" marR="0" lvl="2"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3pPr>
            <a:lvl4pPr marL="1828800" marR="0" lvl="3"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4pPr>
            <a:lvl5pPr marL="2286000" marR="0" lvl="4"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5pPr>
            <a:lvl6pPr marL="2743200" marR="0" lvl="5"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6pPr>
            <a:lvl7pPr marL="3200400" marR="0" lvl="6"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7pPr>
            <a:lvl8pPr marL="3657600" marR="0" lvl="7"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8pPr>
            <a:lvl9pPr marL="4114800" marR="0" lvl="8" indent="-317500" algn="l" rtl="0">
              <a:lnSpc>
                <a:spcPct val="115000"/>
              </a:lnSpc>
              <a:spcBef>
                <a:spcPts val="1600"/>
              </a:spcBef>
              <a:spcAft>
                <a:spcPts val="1600"/>
              </a:spcAft>
              <a:buClr>
                <a:schemeClr val="dk1"/>
              </a:buClr>
              <a:buSzPts val="1400"/>
              <a:buFont typeface="Cabin"/>
              <a:buChar char="■"/>
              <a:defRPr sz="1400" b="0" i="0" u="none" strike="noStrike" cap="none">
                <a:solidFill>
                  <a:srgbClr val="434343"/>
                </a:solidFill>
                <a:latin typeface="Cabin"/>
                <a:ea typeface="Cabin"/>
                <a:cs typeface="Cabin"/>
                <a:sym typeface="Cabin"/>
              </a:defRPr>
            </a:lvl9pPr>
          </a:lstStyle>
          <a:p>
            <a:pPr>
              <a:lnSpc>
                <a:spcPct val="150000"/>
              </a:lnSpc>
              <a:buFont typeface="Arial" panose="020B0604020202020204" pitchFamily="34" charset="0"/>
              <a:buChar char="•"/>
              <a:defRPr/>
            </a:pPr>
            <a:r>
              <a:rPr lang="en-US" altLang="en-US" sz="2600" b="1" dirty="0">
                <a:solidFill>
                  <a:srgbClr val="FF0000"/>
                </a:solidFill>
                <a:latin typeface="Book Antiqua" panose="02040602050305030304" pitchFamily="18" charset="0"/>
              </a:rPr>
              <a:t>All companies except Small, Dormant &amp; OPCs </a:t>
            </a:r>
            <a:r>
              <a:rPr lang="en-US" altLang="en-US" sz="2600" b="1" dirty="0">
                <a:solidFill>
                  <a:srgbClr val="333333"/>
                </a:solidFill>
                <a:latin typeface="Book Antiqua" panose="02040602050305030304" pitchFamily="18" charset="0"/>
              </a:rPr>
              <a:t>have to prepare Cash Flow Statements - Section 2(40)</a:t>
            </a:r>
          </a:p>
          <a:p>
            <a:pPr>
              <a:lnSpc>
                <a:spcPct val="150000"/>
              </a:lnSpc>
              <a:buFont typeface="Arial" panose="020B0604020202020204" pitchFamily="34" charset="0"/>
              <a:buChar char="•"/>
              <a:defRPr/>
            </a:pPr>
            <a:endParaRPr lang="en-US" altLang="en-US" sz="2600" b="1" dirty="0">
              <a:solidFill>
                <a:srgbClr val="333333"/>
              </a:solidFill>
              <a:latin typeface="Book Antiqua" panose="02040602050305030304" pitchFamily="18" charset="0"/>
            </a:endParaRPr>
          </a:p>
          <a:p>
            <a:pPr>
              <a:lnSpc>
                <a:spcPct val="150000"/>
              </a:lnSpc>
              <a:buFont typeface="Arial" panose="020B0604020202020204" pitchFamily="34" charset="0"/>
              <a:buChar char="•"/>
              <a:defRPr/>
            </a:pPr>
            <a:r>
              <a:rPr lang="en-US" altLang="en-US" sz="2600" b="1" dirty="0">
                <a:solidFill>
                  <a:srgbClr val="FF0000"/>
                </a:solidFill>
                <a:latin typeface="Book Antiqua" panose="02040602050305030304" pitchFamily="18" charset="0"/>
              </a:rPr>
              <a:t>Not</a:t>
            </a:r>
            <a:r>
              <a:rPr lang="en-US" altLang="en-US" sz="2600" b="1" dirty="0">
                <a:solidFill>
                  <a:srgbClr val="333333"/>
                </a:solidFill>
                <a:latin typeface="Book Antiqua" panose="02040602050305030304" pitchFamily="18" charset="0"/>
              </a:rPr>
              <a:t> prepared in many applicable cases</a:t>
            </a:r>
          </a:p>
          <a:p>
            <a:pPr>
              <a:lnSpc>
                <a:spcPct val="150000"/>
              </a:lnSpc>
              <a:buFont typeface="Arial" panose="020B0604020202020204" pitchFamily="34" charset="0"/>
              <a:buChar char="•"/>
              <a:defRPr/>
            </a:pPr>
            <a:endParaRPr lang="en-US" altLang="en-US" sz="2600" b="1" dirty="0">
              <a:solidFill>
                <a:srgbClr val="333333"/>
              </a:solidFill>
              <a:latin typeface="Book Antiqua" panose="02040602050305030304" pitchFamily="18" charset="0"/>
            </a:endParaRPr>
          </a:p>
          <a:p>
            <a:pPr>
              <a:lnSpc>
                <a:spcPct val="150000"/>
              </a:lnSpc>
              <a:buFont typeface="Arial" panose="020B0604020202020204" pitchFamily="34" charset="0"/>
              <a:buChar char="•"/>
              <a:defRPr/>
            </a:pPr>
            <a:r>
              <a:rPr lang="en-US" altLang="en-US" sz="2600" b="1" dirty="0">
                <a:solidFill>
                  <a:srgbClr val="333333"/>
                </a:solidFill>
                <a:latin typeface="Book Antiqua" panose="02040602050305030304" pitchFamily="18" charset="0"/>
              </a:rPr>
              <a:t>Wrong classifications</a:t>
            </a:r>
          </a:p>
        </p:txBody>
      </p:sp>
      <p:pic>
        <p:nvPicPr>
          <p:cNvPr id="3" name="Picture 2" descr="Graphical user interface, text&#10;&#10;Description automatically generated">
            <a:extLst>
              <a:ext uri="{FF2B5EF4-FFF2-40B4-BE49-F238E27FC236}">
                <a16:creationId xmlns:a16="http://schemas.microsoft.com/office/drawing/2014/main" id="{AB70933B-61D7-7B0B-856E-1ED52E069EA2}"/>
              </a:ext>
            </a:extLst>
          </p:cNvPr>
          <p:cNvPicPr>
            <a:picLocks noChangeAspect="1"/>
          </p:cNvPicPr>
          <p:nvPr/>
        </p:nvPicPr>
        <p:blipFill rotWithShape="1">
          <a:blip r:embed="rId3"/>
          <a:srcRect l="12796" t="16220" r="52150" b="1415"/>
          <a:stretch/>
        </p:blipFill>
        <p:spPr>
          <a:xfrm>
            <a:off x="0" y="0"/>
            <a:ext cx="4079760" cy="5143500"/>
          </a:xfrm>
          <a:prstGeom prst="rect">
            <a:avLst/>
          </a:prstGeom>
        </p:spPr>
      </p:pic>
    </p:spTree>
    <p:extLst>
      <p:ext uri="{BB962C8B-B14F-4D97-AF65-F5344CB8AC3E}">
        <p14:creationId xmlns:p14="http://schemas.microsoft.com/office/powerpoint/2010/main" val="42081326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15"/>
        <p:cNvGrpSpPr/>
        <p:nvPr/>
      </p:nvGrpSpPr>
      <p:grpSpPr>
        <a:xfrm>
          <a:off x="0" y="0"/>
          <a:ext cx="0" cy="0"/>
          <a:chOff x="0" y="0"/>
          <a:chExt cx="0" cy="0"/>
        </a:xfrm>
      </p:grpSpPr>
      <p:sp>
        <p:nvSpPr>
          <p:cNvPr id="620" name="Google Shape;620;p54"/>
          <p:cNvSpPr txBox="1">
            <a:spLocks noGrp="1"/>
          </p:cNvSpPr>
          <p:nvPr>
            <p:ph type="subTitle" idx="1"/>
          </p:nvPr>
        </p:nvSpPr>
        <p:spPr>
          <a:xfrm rot="-5400000">
            <a:off x="-1668482" y="1892579"/>
            <a:ext cx="3854248" cy="69084"/>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400" dirty="0"/>
              <a:t>JOMON K GEORGE</a:t>
            </a:r>
            <a:endParaRPr sz="1400" dirty="0"/>
          </a:p>
        </p:txBody>
      </p:sp>
      <p:sp>
        <p:nvSpPr>
          <p:cNvPr id="621" name="Google Shape;621;p54"/>
          <p:cNvSpPr/>
          <p:nvPr/>
        </p:nvSpPr>
        <p:spPr>
          <a:xfrm rot="16200000">
            <a:off x="-1957768" y="2496055"/>
            <a:ext cx="5153331" cy="161220"/>
          </a:xfrm>
          <a:prstGeom prst="rect">
            <a:avLst/>
          </a:prstGeom>
        </p:spPr>
        <p:txBody>
          <a:bodyPr>
            <a:prstTxWarp prst="textPlain">
              <a:avLst/>
            </a:prstTxWarp>
          </a:bodyPr>
          <a:lstStyle/>
          <a:p>
            <a:pPr lvl="0" algn="ctr"/>
            <a:r>
              <a:rPr b="1" i="0" dirty="0">
                <a:ln>
                  <a:noFill/>
                </a:ln>
                <a:solidFill>
                  <a:schemeClr val="lt1"/>
                </a:solidFill>
                <a:latin typeface="Cabin"/>
              </a:rPr>
              <a:t>-</a:t>
            </a:r>
            <a:r>
              <a:rPr lang="en-US" b="1" i="0" dirty="0">
                <a:ln>
                  <a:noFill/>
                </a:ln>
                <a:solidFill>
                  <a:schemeClr val="lt1"/>
                </a:solidFill>
                <a:latin typeface="Cabin"/>
              </a:rPr>
              <a:t>CONTINGENCIES AND EVENTS OCCURING AFTER  BALANCE SHEET</a:t>
            </a:r>
            <a:r>
              <a:rPr b="1" i="0" dirty="0">
                <a:ln>
                  <a:noFill/>
                </a:ln>
                <a:solidFill>
                  <a:schemeClr val="lt1"/>
                </a:solidFill>
                <a:latin typeface="Cabin"/>
              </a:rPr>
              <a:t>-</a:t>
            </a:r>
          </a:p>
        </p:txBody>
      </p:sp>
      <p:sp>
        <p:nvSpPr>
          <p:cNvPr id="622" name="Google Shape;622;p54"/>
          <p:cNvSpPr/>
          <p:nvPr/>
        </p:nvSpPr>
        <p:spPr>
          <a:xfrm rot="5400000" flipH="1">
            <a:off x="-1749692" y="2459025"/>
            <a:ext cx="5143501" cy="245107"/>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a:t>
            </a:r>
            <a:r>
              <a:rPr lang="en-US" b="1" i="0" dirty="0">
                <a:ln>
                  <a:noFill/>
                </a:ln>
                <a:solidFill>
                  <a:srgbClr val="FFFCFC">
                    <a:alpha val="23210"/>
                  </a:srgbClr>
                </a:solidFill>
                <a:latin typeface="Cabin"/>
              </a:rPr>
              <a:t>CONTINGENCIES AND EVENTS OCCURING AFTER  BALANCE SHEET</a:t>
            </a:r>
            <a:r>
              <a:rPr b="1" i="0" dirty="0">
                <a:ln>
                  <a:noFill/>
                </a:ln>
                <a:solidFill>
                  <a:srgbClr val="FFFCFC">
                    <a:alpha val="23210"/>
                  </a:srgbClr>
                </a:solidFill>
                <a:latin typeface="Cabin"/>
              </a:rPr>
              <a:t>-</a:t>
            </a:r>
          </a:p>
        </p:txBody>
      </p:sp>
      <p:sp>
        <p:nvSpPr>
          <p:cNvPr id="6" name="Google Shape;345;p42">
            <a:extLst>
              <a:ext uri="{FF2B5EF4-FFF2-40B4-BE49-F238E27FC236}">
                <a16:creationId xmlns:a16="http://schemas.microsoft.com/office/drawing/2014/main" id="{B1CD6F27-D3A4-0FD5-D965-40245B368D99}"/>
              </a:ext>
            </a:extLst>
          </p:cNvPr>
          <p:cNvSpPr txBox="1">
            <a:spLocks/>
          </p:cNvSpPr>
          <p:nvPr/>
        </p:nvSpPr>
        <p:spPr>
          <a:xfrm>
            <a:off x="1054392" y="216310"/>
            <a:ext cx="4117800" cy="474898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1pPr>
            <a:lvl2pPr marL="914400" marR="0" lvl="1"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2pPr>
            <a:lvl3pPr marL="1371600" marR="0" lvl="2"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3pPr>
            <a:lvl4pPr marL="1828800" marR="0" lvl="3"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4pPr>
            <a:lvl5pPr marL="2286000" marR="0" lvl="4"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5pPr>
            <a:lvl6pPr marL="2743200" marR="0" lvl="5"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6pPr>
            <a:lvl7pPr marL="3200400" marR="0" lvl="6"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7pPr>
            <a:lvl8pPr marL="3657600" marR="0" lvl="7"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8pPr>
            <a:lvl9pPr marL="4114800" marR="0" lvl="8"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9pPr>
          </a:lstStyle>
          <a:p>
            <a:pPr marL="347472" indent="-347472">
              <a:buClrTx/>
              <a:buSzPts val="2400"/>
              <a:buFont typeface="Arial" panose="020B0604020202020204" pitchFamily="34" charset="0"/>
              <a:buChar char="•"/>
            </a:pPr>
            <a:r>
              <a:rPr lang="en-US" sz="2200" b="1" kern="1200" dirty="0">
                <a:solidFill>
                  <a:srgbClr val="FF0000"/>
                </a:solidFill>
                <a:latin typeface="Book Antiqua" panose="02040602050305030304" pitchFamily="18" charset="0"/>
                <a:ea typeface="+mn-ea"/>
                <a:cs typeface="+mn-cs"/>
              </a:rPr>
              <a:t>All paragraphs dealing with Contingencies withdrawn</a:t>
            </a:r>
          </a:p>
          <a:p>
            <a:pPr marL="347472" indent="-347472">
              <a:buClrTx/>
              <a:buSzPts val="2400"/>
              <a:buFont typeface="Arial" panose="020B0604020202020204" pitchFamily="34" charset="0"/>
              <a:buChar char="•"/>
            </a:pPr>
            <a:endParaRPr lang="en-US" sz="2200" b="1" kern="1200" dirty="0">
              <a:latin typeface="Book Antiqua" panose="02040602050305030304" pitchFamily="18" charset="0"/>
              <a:ea typeface="+mn-ea"/>
              <a:cs typeface="+mn-cs"/>
            </a:endParaRPr>
          </a:p>
          <a:p>
            <a:pPr marL="347472" indent="-347472">
              <a:buClrTx/>
              <a:buSzPts val="2400"/>
              <a:buFont typeface="Arial" panose="020B0604020202020204" pitchFamily="34" charset="0"/>
              <a:buChar char="•"/>
            </a:pPr>
            <a:endParaRPr lang="en-US" sz="2200" b="1" kern="1200" dirty="0">
              <a:latin typeface="Book Antiqua" panose="02040602050305030304" pitchFamily="18" charset="0"/>
              <a:ea typeface="+mn-ea"/>
              <a:cs typeface="+mn-cs"/>
            </a:endParaRPr>
          </a:p>
          <a:p>
            <a:pPr marL="347472" indent="-347472">
              <a:buClrTx/>
              <a:buSzPts val="2400"/>
              <a:buFont typeface="Arial" panose="020B0604020202020204" pitchFamily="34" charset="0"/>
              <a:buChar char="•"/>
            </a:pPr>
            <a:endParaRPr lang="en-US" sz="2200" b="1" kern="1200" dirty="0">
              <a:latin typeface="Book Antiqua" panose="02040602050305030304" pitchFamily="18" charset="0"/>
              <a:ea typeface="+mn-ea"/>
              <a:cs typeface="+mn-cs"/>
            </a:endParaRPr>
          </a:p>
          <a:p>
            <a:pPr marL="347472" indent="-347472">
              <a:buClrTx/>
              <a:buSzPts val="2400"/>
              <a:buFont typeface="Arial" panose="020B0604020202020204" pitchFamily="34" charset="0"/>
              <a:buChar char="•"/>
            </a:pPr>
            <a:r>
              <a:rPr lang="en-US" sz="2200" b="1" kern="1200" dirty="0">
                <a:latin typeface="Book Antiqua" panose="02040602050305030304" pitchFamily="18" charset="0"/>
                <a:ea typeface="+mn-ea"/>
                <a:cs typeface="+mn-cs"/>
              </a:rPr>
              <a:t>Adjusting Events</a:t>
            </a:r>
            <a:r>
              <a:rPr lang="en-US" sz="2200" b="1" kern="1200" dirty="0">
                <a:solidFill>
                  <a:schemeClr val="bg1">
                    <a:lumMod val="25000"/>
                  </a:schemeClr>
                </a:solidFill>
                <a:latin typeface="Book Antiqua" panose="02040602050305030304" pitchFamily="18" charset="0"/>
                <a:ea typeface="+mn-ea"/>
                <a:cs typeface="+mn-cs"/>
              </a:rPr>
              <a:t> Occurring after the BS date </a:t>
            </a:r>
            <a:r>
              <a:rPr lang="en-US" sz="2200" b="1" kern="1200" dirty="0">
                <a:latin typeface="Book Antiqua" panose="02040602050305030304" pitchFamily="18" charset="0"/>
                <a:ea typeface="+mn-ea"/>
                <a:cs typeface="+mn-cs"/>
              </a:rPr>
              <a:t>to be recognized</a:t>
            </a:r>
            <a:endParaRPr lang="en-US" sz="2200" dirty="0">
              <a:latin typeface="Book Antiqua" panose="02040602050305030304" pitchFamily="18" charset="0"/>
            </a:endParaRPr>
          </a:p>
        </p:txBody>
      </p:sp>
      <p:pic>
        <p:nvPicPr>
          <p:cNvPr id="3" name="Picture 2" descr="Graphical user interface, text&#10;&#10;Description automatically generated">
            <a:extLst>
              <a:ext uri="{FF2B5EF4-FFF2-40B4-BE49-F238E27FC236}">
                <a16:creationId xmlns:a16="http://schemas.microsoft.com/office/drawing/2014/main" id="{2178E618-B916-B061-8AEF-5D9B9D59B557}"/>
              </a:ext>
            </a:extLst>
          </p:cNvPr>
          <p:cNvPicPr>
            <a:picLocks noChangeAspect="1"/>
          </p:cNvPicPr>
          <p:nvPr/>
        </p:nvPicPr>
        <p:blipFill rotWithShape="1">
          <a:blip r:embed="rId3"/>
          <a:srcRect l="13657" t="12041" r="53010" b="2216"/>
          <a:stretch/>
        </p:blipFill>
        <p:spPr>
          <a:xfrm>
            <a:off x="5417297" y="0"/>
            <a:ext cx="3726703" cy="5143500"/>
          </a:xfrm>
          <a:prstGeom prst="rect">
            <a:avLst/>
          </a:prstGeom>
        </p:spPr>
      </p:pic>
    </p:spTree>
    <p:extLst>
      <p:ext uri="{BB962C8B-B14F-4D97-AF65-F5344CB8AC3E}">
        <p14:creationId xmlns:p14="http://schemas.microsoft.com/office/powerpoint/2010/main" val="4767549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15"/>
        <p:cNvGrpSpPr/>
        <p:nvPr/>
      </p:nvGrpSpPr>
      <p:grpSpPr>
        <a:xfrm>
          <a:off x="0" y="0"/>
          <a:ext cx="0" cy="0"/>
          <a:chOff x="0" y="0"/>
          <a:chExt cx="0" cy="0"/>
        </a:xfrm>
      </p:grpSpPr>
      <p:sp>
        <p:nvSpPr>
          <p:cNvPr id="621" name="Google Shape;621;p54"/>
          <p:cNvSpPr/>
          <p:nvPr/>
        </p:nvSpPr>
        <p:spPr>
          <a:xfrm rot="16200000">
            <a:off x="-1957768" y="2496055"/>
            <a:ext cx="5153331" cy="161220"/>
          </a:xfrm>
          <a:prstGeom prst="rect">
            <a:avLst/>
          </a:prstGeom>
        </p:spPr>
        <p:txBody>
          <a:bodyPr>
            <a:prstTxWarp prst="textPlain">
              <a:avLst/>
            </a:prstTxWarp>
          </a:bodyPr>
          <a:lstStyle/>
          <a:p>
            <a:pPr lvl="0" algn="ctr"/>
            <a:r>
              <a:rPr b="1" i="0" dirty="0">
                <a:ln>
                  <a:noFill/>
                </a:ln>
                <a:solidFill>
                  <a:schemeClr val="lt1"/>
                </a:solidFill>
                <a:latin typeface="Cabin"/>
              </a:rPr>
              <a:t>-</a:t>
            </a:r>
            <a:r>
              <a:rPr lang="en-US" b="1" i="0" dirty="0">
                <a:ln>
                  <a:noFill/>
                </a:ln>
                <a:solidFill>
                  <a:schemeClr val="lt1"/>
                </a:solidFill>
                <a:latin typeface="Cabin"/>
              </a:rPr>
              <a:t>CONTINGENCIES AND EVENTS OCCURING AFTER  BALANCE SHEET</a:t>
            </a:r>
            <a:r>
              <a:rPr b="1" i="0" dirty="0">
                <a:ln>
                  <a:noFill/>
                </a:ln>
                <a:solidFill>
                  <a:schemeClr val="lt1"/>
                </a:solidFill>
                <a:latin typeface="Cabin"/>
              </a:rPr>
              <a:t>-</a:t>
            </a:r>
          </a:p>
        </p:txBody>
      </p:sp>
      <p:sp>
        <p:nvSpPr>
          <p:cNvPr id="622" name="Google Shape;622;p54"/>
          <p:cNvSpPr/>
          <p:nvPr/>
        </p:nvSpPr>
        <p:spPr>
          <a:xfrm rot="5400000" flipH="1">
            <a:off x="-1749692" y="2459025"/>
            <a:ext cx="5143501" cy="245107"/>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a:t>
            </a:r>
            <a:r>
              <a:rPr lang="en-US" b="1" i="0" dirty="0">
                <a:ln>
                  <a:noFill/>
                </a:ln>
                <a:solidFill>
                  <a:srgbClr val="FFFCFC">
                    <a:alpha val="23210"/>
                  </a:srgbClr>
                </a:solidFill>
                <a:latin typeface="Cabin"/>
              </a:rPr>
              <a:t>CONTINGENCIES AND EVENTS OCCURING AFTER  BALANCE SHEET</a:t>
            </a:r>
            <a:r>
              <a:rPr b="1" i="0" dirty="0">
                <a:ln>
                  <a:noFill/>
                </a:ln>
                <a:solidFill>
                  <a:srgbClr val="FFFCFC">
                    <a:alpha val="23210"/>
                  </a:srgbClr>
                </a:solidFill>
                <a:latin typeface="Cabin"/>
              </a:rPr>
              <a:t>-</a:t>
            </a:r>
          </a:p>
        </p:txBody>
      </p:sp>
      <p:pic>
        <p:nvPicPr>
          <p:cNvPr id="3" name="Picture 2" descr="Graphical user interface, text&#10;&#10;Description automatically generated">
            <a:extLst>
              <a:ext uri="{FF2B5EF4-FFF2-40B4-BE49-F238E27FC236}">
                <a16:creationId xmlns:a16="http://schemas.microsoft.com/office/drawing/2014/main" id="{2178E618-B916-B061-8AEF-5D9B9D59B557}"/>
              </a:ext>
            </a:extLst>
          </p:cNvPr>
          <p:cNvPicPr>
            <a:picLocks noChangeAspect="1"/>
          </p:cNvPicPr>
          <p:nvPr/>
        </p:nvPicPr>
        <p:blipFill rotWithShape="1">
          <a:blip r:embed="rId3"/>
          <a:srcRect l="13657" t="12041" r="53010" b="2216"/>
          <a:stretch/>
        </p:blipFill>
        <p:spPr>
          <a:xfrm>
            <a:off x="5417297" y="0"/>
            <a:ext cx="3726703" cy="5143500"/>
          </a:xfrm>
          <a:prstGeom prst="rect">
            <a:avLst/>
          </a:prstGeom>
        </p:spPr>
      </p:pic>
      <p:sp>
        <p:nvSpPr>
          <p:cNvPr id="2" name="Content Placeholder 4">
            <a:extLst>
              <a:ext uri="{FF2B5EF4-FFF2-40B4-BE49-F238E27FC236}">
                <a16:creationId xmlns:a16="http://schemas.microsoft.com/office/drawing/2014/main" id="{2D702332-B0C7-626C-C3E4-287296218EF6}"/>
              </a:ext>
            </a:extLst>
          </p:cNvPr>
          <p:cNvSpPr txBox="1">
            <a:spLocks/>
          </p:cNvSpPr>
          <p:nvPr/>
        </p:nvSpPr>
        <p:spPr>
          <a:xfrm>
            <a:off x="944612" y="9826"/>
            <a:ext cx="4294288" cy="513367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RPr/>
            </a:defPPr>
            <a:lvl1pPr marL="347472" indent="-347472">
              <a:buClrTx/>
              <a:buSzPts val="2400"/>
              <a:buFont typeface="Arial" panose="020B0604020202020204" pitchFamily="34" charset="0"/>
              <a:buChar char="•"/>
              <a:defRPr sz="2200" b="1" kern="1200">
                <a:solidFill>
                  <a:schemeClr val="bg1">
                    <a:lumMod val="50000"/>
                  </a:schemeClr>
                </a:solidFill>
                <a:latin typeface="Book Antiqua" panose="02040602050305030304" pitchFamily="18" charset="0"/>
                <a:ea typeface="+mn-ea"/>
                <a:cs typeface="+mn-cs"/>
              </a:defRPr>
            </a:lvl1pPr>
            <a:lvl2pPr marL="914400" indent="-317500" algn="ctr">
              <a:buClr>
                <a:schemeClr val="dk1"/>
              </a:buClr>
              <a:buSzPts val="3000"/>
              <a:buFont typeface="Cabin"/>
              <a:buNone/>
              <a:defRPr sz="3000">
                <a:solidFill>
                  <a:schemeClr val="dk1"/>
                </a:solidFill>
                <a:latin typeface="Cabin"/>
                <a:ea typeface="Cabin"/>
                <a:cs typeface="Cabin"/>
              </a:defRPr>
            </a:lvl2pPr>
            <a:lvl3pPr marL="1371600" indent="-317500" algn="ctr">
              <a:buClr>
                <a:schemeClr val="dk1"/>
              </a:buClr>
              <a:buSzPts val="3000"/>
              <a:buFont typeface="Cabin"/>
              <a:buNone/>
              <a:defRPr sz="3000">
                <a:solidFill>
                  <a:schemeClr val="dk1"/>
                </a:solidFill>
                <a:latin typeface="Cabin"/>
                <a:ea typeface="Cabin"/>
                <a:cs typeface="Cabin"/>
              </a:defRPr>
            </a:lvl3pPr>
            <a:lvl4pPr marL="1828800" indent="-317500" algn="ctr">
              <a:buClr>
                <a:schemeClr val="dk1"/>
              </a:buClr>
              <a:buSzPts val="3000"/>
              <a:buFont typeface="Cabin"/>
              <a:buNone/>
              <a:defRPr sz="3000">
                <a:solidFill>
                  <a:schemeClr val="dk1"/>
                </a:solidFill>
                <a:latin typeface="Cabin"/>
                <a:ea typeface="Cabin"/>
                <a:cs typeface="Cabin"/>
              </a:defRPr>
            </a:lvl4pPr>
            <a:lvl5pPr marL="2286000" indent="-317500" algn="ctr">
              <a:buClr>
                <a:schemeClr val="dk1"/>
              </a:buClr>
              <a:buSzPts val="3000"/>
              <a:buFont typeface="Cabin"/>
              <a:buNone/>
              <a:defRPr sz="3000">
                <a:solidFill>
                  <a:schemeClr val="dk1"/>
                </a:solidFill>
                <a:latin typeface="Cabin"/>
                <a:ea typeface="Cabin"/>
                <a:cs typeface="Cabin"/>
              </a:defRPr>
            </a:lvl5pPr>
            <a:lvl6pPr marL="2743200" indent="-317500" algn="ctr">
              <a:buClr>
                <a:schemeClr val="dk1"/>
              </a:buClr>
              <a:buSzPts val="3000"/>
              <a:buFont typeface="Cabin"/>
              <a:buNone/>
              <a:defRPr sz="3000">
                <a:solidFill>
                  <a:schemeClr val="dk1"/>
                </a:solidFill>
                <a:latin typeface="Cabin"/>
                <a:ea typeface="Cabin"/>
                <a:cs typeface="Cabin"/>
              </a:defRPr>
            </a:lvl6pPr>
            <a:lvl7pPr marL="3200400" indent="-317500" algn="ctr">
              <a:buClr>
                <a:schemeClr val="dk1"/>
              </a:buClr>
              <a:buSzPts val="3000"/>
              <a:buFont typeface="Cabin"/>
              <a:buNone/>
              <a:defRPr sz="3000">
                <a:solidFill>
                  <a:schemeClr val="dk1"/>
                </a:solidFill>
                <a:latin typeface="Cabin"/>
                <a:ea typeface="Cabin"/>
                <a:cs typeface="Cabin"/>
              </a:defRPr>
            </a:lvl7pPr>
            <a:lvl8pPr marL="3657600" indent="-317500" algn="ctr">
              <a:buClr>
                <a:schemeClr val="dk1"/>
              </a:buClr>
              <a:buSzPts val="3000"/>
              <a:buFont typeface="Cabin"/>
              <a:buNone/>
              <a:defRPr sz="3000">
                <a:solidFill>
                  <a:schemeClr val="dk1"/>
                </a:solidFill>
                <a:latin typeface="Cabin"/>
                <a:ea typeface="Cabin"/>
                <a:cs typeface="Cabin"/>
              </a:defRPr>
            </a:lvl8pPr>
            <a:lvl9pPr marL="4114800" indent="-317500" algn="ctr">
              <a:buClr>
                <a:schemeClr val="dk1"/>
              </a:buClr>
              <a:buSzPts val="3000"/>
              <a:buFont typeface="Cabin"/>
              <a:buNone/>
              <a:defRPr sz="3000">
                <a:solidFill>
                  <a:schemeClr val="dk1"/>
                </a:solidFill>
                <a:latin typeface="Cabin"/>
                <a:ea typeface="Cabin"/>
                <a:cs typeface="Cabin"/>
              </a:defRPr>
            </a:lvl9pPr>
          </a:lstStyle>
          <a:p>
            <a:pPr marL="0" indent="0" algn="ctr">
              <a:buNone/>
            </a:pPr>
            <a:r>
              <a:rPr lang="en-US" dirty="0">
                <a:solidFill>
                  <a:srgbClr val="FF0000"/>
                </a:solidFill>
              </a:rPr>
              <a:t>Change in treatment of dividend declared after balance sheet date but before the date financial statements are approved</a:t>
            </a:r>
          </a:p>
          <a:p>
            <a:pPr marL="0" indent="0" algn="ctr">
              <a:buNone/>
            </a:pPr>
            <a:endParaRPr lang="en-US" dirty="0"/>
          </a:p>
          <a:p>
            <a:pPr>
              <a:buClr>
                <a:schemeClr val="bg1">
                  <a:lumMod val="25000"/>
                </a:schemeClr>
              </a:buClr>
              <a:buFont typeface="Wingdings" panose="05000000000000000000" pitchFamily="2" charset="2"/>
              <a:buChar char="ü"/>
            </a:pPr>
            <a:endParaRPr lang="en-US" dirty="0"/>
          </a:p>
          <a:p>
            <a:pPr marL="1054100" lvl="1" indent="-457200" algn="l">
              <a:buClr>
                <a:schemeClr val="bg1">
                  <a:lumMod val="25000"/>
                </a:schemeClr>
              </a:buClr>
              <a:buFont typeface="Wingdings" panose="05000000000000000000" pitchFamily="2" charset="2"/>
              <a:buChar char="ü"/>
            </a:pPr>
            <a:r>
              <a:rPr lang="en-US" sz="2000" dirty="0">
                <a:latin typeface="Book Antiqua" panose="02040602050305030304" pitchFamily="18" charset="0"/>
              </a:rPr>
              <a:t>Not to be treated as a liability.</a:t>
            </a:r>
          </a:p>
          <a:p>
            <a:pPr marL="1054100" lvl="1" indent="-457200" algn="l">
              <a:buClr>
                <a:schemeClr val="bg1">
                  <a:lumMod val="25000"/>
                </a:schemeClr>
              </a:buClr>
              <a:buFont typeface="Wingdings" panose="05000000000000000000" pitchFamily="2" charset="2"/>
              <a:buChar char="ü"/>
            </a:pPr>
            <a:endParaRPr lang="en-US" sz="2000" dirty="0">
              <a:latin typeface="Book Antiqua" panose="02040602050305030304" pitchFamily="18" charset="0"/>
            </a:endParaRPr>
          </a:p>
          <a:p>
            <a:pPr marL="1054100" lvl="1" indent="-457200" algn="l">
              <a:buClr>
                <a:schemeClr val="bg1">
                  <a:lumMod val="25000"/>
                </a:schemeClr>
              </a:buClr>
              <a:buFont typeface="Wingdings" panose="05000000000000000000" pitchFamily="2" charset="2"/>
              <a:buChar char="ü"/>
            </a:pPr>
            <a:r>
              <a:rPr lang="en-US" sz="2000" dirty="0">
                <a:latin typeface="Book Antiqua" panose="02040602050305030304" pitchFamily="18" charset="0"/>
              </a:rPr>
              <a:t>However,  disclosure in the notes is to be made.</a:t>
            </a:r>
          </a:p>
        </p:txBody>
      </p:sp>
    </p:spTree>
    <p:extLst>
      <p:ext uri="{BB962C8B-B14F-4D97-AF65-F5344CB8AC3E}">
        <p14:creationId xmlns:p14="http://schemas.microsoft.com/office/powerpoint/2010/main" val="14056847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43"/>
        <p:cNvGrpSpPr/>
        <p:nvPr/>
      </p:nvGrpSpPr>
      <p:grpSpPr>
        <a:xfrm>
          <a:off x="0" y="0"/>
          <a:ext cx="0" cy="0"/>
          <a:chOff x="0" y="0"/>
          <a:chExt cx="0" cy="0"/>
        </a:xfrm>
      </p:grpSpPr>
      <p:sp>
        <p:nvSpPr>
          <p:cNvPr id="350" name="Google Shape;350;p42"/>
          <p:cNvSpPr/>
          <p:nvPr/>
        </p:nvSpPr>
        <p:spPr>
          <a:xfrm rot="-5400000">
            <a:off x="5699091" y="2387969"/>
            <a:ext cx="5143501" cy="367559"/>
          </a:xfrm>
          <a:prstGeom prst="rect">
            <a:avLst/>
          </a:prstGeom>
        </p:spPr>
        <p:txBody>
          <a:bodyPr>
            <a:prstTxWarp prst="textPlain">
              <a:avLst/>
            </a:prstTxWarp>
          </a:bodyPr>
          <a:lstStyle/>
          <a:p>
            <a:pPr algn="ctr"/>
            <a:r>
              <a:rPr lang="en-US" altLang="en-US" sz="1400" b="1" dirty="0">
                <a:solidFill>
                  <a:schemeClr val="bg1"/>
                </a:solidFill>
                <a:latin typeface="Calibri" panose="020F0502020204030204" pitchFamily="34" charset="0"/>
                <a:cs typeface="Calibri" panose="020F0502020204030204" pitchFamily="34" charset="0"/>
              </a:rPr>
              <a:t>Net Profit or Loss for the Period, Prior Period Items and Changes in Accounting Policies</a:t>
            </a:r>
          </a:p>
        </p:txBody>
      </p:sp>
      <p:sp>
        <p:nvSpPr>
          <p:cNvPr id="4" name="Content Placeholder 4">
            <a:extLst>
              <a:ext uri="{FF2B5EF4-FFF2-40B4-BE49-F238E27FC236}">
                <a16:creationId xmlns:a16="http://schemas.microsoft.com/office/drawing/2014/main" id="{E7E5F9BB-002B-3BEA-22E1-102291057CA3}"/>
              </a:ext>
            </a:extLst>
          </p:cNvPr>
          <p:cNvSpPr txBox="1">
            <a:spLocks/>
          </p:cNvSpPr>
          <p:nvPr/>
        </p:nvSpPr>
        <p:spPr>
          <a:xfrm>
            <a:off x="4131280" y="611504"/>
            <a:ext cx="3955783" cy="3952860"/>
          </a:xfrm>
          <a:prstGeom prst="rect">
            <a:avLst/>
          </a:prstGeom>
          <a:noFill/>
          <a:ln>
            <a:noFill/>
          </a:ln>
        </p:spPr>
        <p:txBody>
          <a:bodyPr spcFirstLastPara="1" wrap="square" lIns="91425" tIns="91425" rIns="91425" bIns="91425" anchor="ctr" anchorCtr="0">
            <a:normAutofit fontScale="77500" lnSpcReduction="20000"/>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1pPr>
            <a:lvl2pPr marL="914400" marR="0" lvl="1" indent="-317500" algn="l" rtl="0">
              <a:lnSpc>
                <a:spcPct val="115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2pPr>
            <a:lvl3pPr marL="1371600" marR="0" lvl="2"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3pPr>
            <a:lvl4pPr marL="1828800" marR="0" lvl="3"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4pPr>
            <a:lvl5pPr marL="2286000" marR="0" lvl="4"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5pPr>
            <a:lvl6pPr marL="2743200" marR="0" lvl="5"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6pPr>
            <a:lvl7pPr marL="3200400" marR="0" lvl="6"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7pPr>
            <a:lvl8pPr marL="3657600" marR="0" lvl="7"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8pPr>
            <a:lvl9pPr marL="4114800" marR="0" lvl="8" indent="-317500" algn="l" rtl="0">
              <a:lnSpc>
                <a:spcPct val="115000"/>
              </a:lnSpc>
              <a:spcBef>
                <a:spcPts val="1600"/>
              </a:spcBef>
              <a:spcAft>
                <a:spcPts val="1600"/>
              </a:spcAft>
              <a:buClr>
                <a:schemeClr val="dk1"/>
              </a:buClr>
              <a:buSzPts val="1400"/>
              <a:buFont typeface="Cabin"/>
              <a:buChar char="■"/>
              <a:defRPr sz="1400" b="0" i="0" u="none" strike="noStrike" cap="none">
                <a:solidFill>
                  <a:srgbClr val="434343"/>
                </a:solidFill>
                <a:latin typeface="Cabin"/>
                <a:ea typeface="Cabin"/>
                <a:cs typeface="Cabin"/>
                <a:sym typeface="Cabin"/>
              </a:defRPr>
            </a:lvl9pPr>
          </a:lstStyle>
          <a:p>
            <a:pPr>
              <a:lnSpc>
                <a:spcPct val="150000"/>
              </a:lnSpc>
              <a:buFont typeface="Arial" panose="020B0604020202020204" pitchFamily="34" charset="0"/>
              <a:buChar char="•"/>
              <a:defRPr/>
            </a:pPr>
            <a:r>
              <a:rPr lang="en-US" altLang="en-US" sz="2600" b="1" dirty="0">
                <a:solidFill>
                  <a:schemeClr val="tx1"/>
                </a:solidFill>
                <a:latin typeface="Book Antiqua" panose="02040602050305030304" pitchFamily="18" charset="0"/>
              </a:rPr>
              <a:t>Extraordinary Items </a:t>
            </a:r>
          </a:p>
          <a:p>
            <a:pPr>
              <a:lnSpc>
                <a:spcPct val="150000"/>
              </a:lnSpc>
              <a:buFont typeface="Arial" panose="020B0604020202020204" pitchFamily="34" charset="0"/>
              <a:buChar char="•"/>
              <a:defRPr/>
            </a:pPr>
            <a:endParaRPr lang="en-US" altLang="en-US" sz="2600" b="1" dirty="0">
              <a:solidFill>
                <a:schemeClr val="tx1"/>
              </a:solidFill>
              <a:latin typeface="Book Antiqua" panose="02040602050305030304" pitchFamily="18" charset="0"/>
            </a:endParaRPr>
          </a:p>
          <a:p>
            <a:pPr>
              <a:lnSpc>
                <a:spcPct val="150000"/>
              </a:lnSpc>
              <a:buFont typeface="Arial" panose="020B0604020202020204" pitchFamily="34" charset="0"/>
              <a:buChar char="•"/>
              <a:defRPr/>
            </a:pPr>
            <a:r>
              <a:rPr lang="en-US" altLang="en-US" sz="2600" b="1" dirty="0">
                <a:solidFill>
                  <a:schemeClr val="tx1"/>
                </a:solidFill>
                <a:latin typeface="Book Antiqua" panose="02040602050305030304" pitchFamily="18" charset="0"/>
              </a:rPr>
              <a:t>Prior Period Items</a:t>
            </a:r>
          </a:p>
          <a:p>
            <a:pPr>
              <a:lnSpc>
                <a:spcPct val="150000"/>
              </a:lnSpc>
              <a:buFont typeface="Arial" panose="020B0604020202020204" pitchFamily="34" charset="0"/>
              <a:buChar char="•"/>
              <a:defRPr/>
            </a:pPr>
            <a:endParaRPr lang="en-US" altLang="en-US" sz="2600" b="1" dirty="0">
              <a:solidFill>
                <a:schemeClr val="tx1"/>
              </a:solidFill>
              <a:latin typeface="Book Antiqua" panose="02040602050305030304" pitchFamily="18" charset="0"/>
            </a:endParaRPr>
          </a:p>
          <a:p>
            <a:pPr>
              <a:lnSpc>
                <a:spcPct val="150000"/>
              </a:lnSpc>
              <a:buFont typeface="Arial" panose="020B0604020202020204" pitchFamily="34" charset="0"/>
              <a:buChar char="•"/>
              <a:defRPr/>
            </a:pPr>
            <a:r>
              <a:rPr lang="en-US" altLang="en-US" sz="2600" b="1" dirty="0">
                <a:solidFill>
                  <a:schemeClr val="tx1"/>
                </a:solidFill>
                <a:latin typeface="Book Antiqua" panose="02040602050305030304" pitchFamily="18" charset="0"/>
              </a:rPr>
              <a:t>Changes in Accounting Estimates </a:t>
            </a:r>
          </a:p>
          <a:p>
            <a:pPr>
              <a:lnSpc>
                <a:spcPct val="150000"/>
              </a:lnSpc>
              <a:buFont typeface="Arial" panose="020B0604020202020204" pitchFamily="34" charset="0"/>
              <a:buChar char="•"/>
              <a:defRPr/>
            </a:pPr>
            <a:endParaRPr lang="en-US" altLang="en-US" sz="2600" b="1" dirty="0">
              <a:solidFill>
                <a:schemeClr val="tx1"/>
              </a:solidFill>
              <a:latin typeface="Book Antiqua" panose="02040602050305030304" pitchFamily="18" charset="0"/>
            </a:endParaRPr>
          </a:p>
          <a:p>
            <a:pPr>
              <a:lnSpc>
                <a:spcPct val="150000"/>
              </a:lnSpc>
              <a:buFont typeface="Arial" panose="020B0604020202020204" pitchFamily="34" charset="0"/>
              <a:buChar char="•"/>
              <a:defRPr/>
            </a:pPr>
            <a:r>
              <a:rPr lang="en-US" altLang="en-US" sz="2600" b="1" dirty="0">
                <a:solidFill>
                  <a:schemeClr val="tx1"/>
                </a:solidFill>
                <a:latin typeface="Book Antiqua" panose="02040602050305030304" pitchFamily="18" charset="0"/>
              </a:rPr>
              <a:t>Changes in Accounting Policies </a:t>
            </a:r>
          </a:p>
        </p:txBody>
      </p:sp>
      <p:pic>
        <p:nvPicPr>
          <p:cNvPr id="3" name="Picture 2">
            <a:extLst>
              <a:ext uri="{FF2B5EF4-FFF2-40B4-BE49-F238E27FC236}">
                <a16:creationId xmlns:a16="http://schemas.microsoft.com/office/drawing/2014/main" id="{D71F2B31-4AA3-4415-0176-6261CEB1DB0B}"/>
              </a:ext>
            </a:extLst>
          </p:cNvPr>
          <p:cNvPicPr>
            <a:picLocks noChangeAspect="1"/>
          </p:cNvPicPr>
          <p:nvPr/>
        </p:nvPicPr>
        <p:blipFill rotWithShape="1">
          <a:blip r:embed="rId3">
            <a:alphaModFix amt="85000"/>
          </a:blip>
          <a:srcRect l="11559" t="13345" r="52301" b="3294"/>
          <a:stretch/>
        </p:blipFill>
        <p:spPr>
          <a:xfrm>
            <a:off x="0" y="0"/>
            <a:ext cx="4155917" cy="5143500"/>
          </a:xfrm>
          <a:prstGeom prst="rect">
            <a:avLst/>
          </a:prstGeom>
        </p:spPr>
      </p:pic>
      <p:sp>
        <p:nvSpPr>
          <p:cNvPr id="8" name="TextBox 7">
            <a:extLst>
              <a:ext uri="{FF2B5EF4-FFF2-40B4-BE49-F238E27FC236}">
                <a16:creationId xmlns:a16="http://schemas.microsoft.com/office/drawing/2014/main" id="{8A9ADA88-9945-0E92-CD5E-6D0DC3FF0C31}"/>
              </a:ext>
            </a:extLst>
          </p:cNvPr>
          <p:cNvSpPr txBox="1"/>
          <p:nvPr/>
        </p:nvSpPr>
        <p:spPr>
          <a:xfrm>
            <a:off x="367557" y="463480"/>
            <a:ext cx="3396166" cy="4216539"/>
          </a:xfrm>
          <a:prstGeom prst="rect">
            <a:avLst/>
          </a:prstGeom>
          <a:noFill/>
          <a:ln w="76200">
            <a:solidFill>
              <a:schemeClr val="bg1"/>
            </a:solidFill>
          </a:ln>
        </p:spPr>
        <p:txBody>
          <a:bodyPr wrap="square" rtlCol="0">
            <a:spAutoFit/>
          </a:bodyPr>
          <a:lstStyle/>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3200" b="1" dirty="0">
                <a:solidFill>
                  <a:schemeClr val="bg1"/>
                </a:solidFill>
                <a:latin typeface="Calibri" panose="020F0502020204030204" pitchFamily="34" charset="0"/>
                <a:cs typeface="Calibri" panose="020F0502020204030204" pitchFamily="34" charset="0"/>
              </a:rPr>
              <a:t>AS-5</a:t>
            </a:r>
          </a:p>
          <a:p>
            <a:pPr algn="ctr"/>
            <a:r>
              <a:rPr lang="en-US" altLang="en-US" sz="3200" b="1" dirty="0">
                <a:solidFill>
                  <a:schemeClr val="bg1"/>
                </a:solidFill>
                <a:latin typeface="Calibri" panose="020F0502020204030204" pitchFamily="34" charset="0"/>
                <a:cs typeface="Calibri" panose="020F0502020204030204" pitchFamily="34" charset="0"/>
              </a:rPr>
              <a:t>Net Profit or Loss for the Period, Prior Period Items and Changes in Accounting Policies</a:t>
            </a:r>
          </a:p>
          <a:p>
            <a:endParaRPr lang="en-IN" sz="1200" dirty="0">
              <a:solidFill>
                <a:schemeClr val="bg1"/>
              </a:solidFill>
            </a:endParaRPr>
          </a:p>
        </p:txBody>
      </p:sp>
    </p:spTree>
    <p:extLst>
      <p:ext uri="{BB962C8B-B14F-4D97-AF65-F5344CB8AC3E}">
        <p14:creationId xmlns:p14="http://schemas.microsoft.com/office/powerpoint/2010/main" val="31914846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15"/>
        <p:cNvGrpSpPr/>
        <p:nvPr/>
      </p:nvGrpSpPr>
      <p:grpSpPr>
        <a:xfrm>
          <a:off x="0" y="0"/>
          <a:ext cx="0" cy="0"/>
          <a:chOff x="0" y="0"/>
          <a:chExt cx="0" cy="0"/>
        </a:xfrm>
      </p:grpSpPr>
      <p:sp>
        <p:nvSpPr>
          <p:cNvPr id="621" name="Google Shape;621;p54"/>
          <p:cNvSpPr/>
          <p:nvPr/>
        </p:nvSpPr>
        <p:spPr>
          <a:xfrm rot="16200000">
            <a:off x="-879679" y="2032962"/>
            <a:ext cx="3309645" cy="473709"/>
          </a:xfrm>
          <a:prstGeom prst="rect">
            <a:avLst/>
          </a:prstGeom>
        </p:spPr>
        <p:txBody>
          <a:bodyPr>
            <a:prstTxWarp prst="textPlain">
              <a:avLst/>
            </a:prstTxWarp>
          </a:bodyPr>
          <a:lstStyle/>
          <a:p>
            <a:pPr lvl="0" algn="ctr"/>
            <a:r>
              <a:rPr b="1" i="0" dirty="0">
                <a:ln>
                  <a:noFill/>
                </a:ln>
                <a:solidFill>
                  <a:schemeClr val="lt1"/>
                </a:solidFill>
                <a:latin typeface="Cabin"/>
              </a:rPr>
              <a:t>-</a:t>
            </a:r>
            <a:r>
              <a:rPr lang="en-US" b="1" i="0" dirty="0">
                <a:ln>
                  <a:noFill/>
                </a:ln>
                <a:solidFill>
                  <a:schemeClr val="accent1">
                    <a:lumMod val="75000"/>
                  </a:schemeClr>
                </a:solidFill>
                <a:latin typeface="Cabin"/>
              </a:rPr>
              <a:t>AS 6 &amp; AS 8</a:t>
            </a:r>
            <a:r>
              <a:rPr b="1" i="0" dirty="0">
                <a:ln>
                  <a:noFill/>
                </a:ln>
                <a:solidFill>
                  <a:schemeClr val="accent1">
                    <a:lumMod val="75000"/>
                  </a:schemeClr>
                </a:solidFill>
                <a:latin typeface="Cabin"/>
              </a:rPr>
              <a:t>-</a:t>
            </a:r>
          </a:p>
        </p:txBody>
      </p:sp>
      <p:sp>
        <p:nvSpPr>
          <p:cNvPr id="622" name="Google Shape;622;p54"/>
          <p:cNvSpPr/>
          <p:nvPr/>
        </p:nvSpPr>
        <p:spPr>
          <a:xfrm rot="5400000" flipH="1">
            <a:off x="-874709" y="2189208"/>
            <a:ext cx="3309646" cy="161218"/>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a:t>
            </a:r>
            <a:r>
              <a:rPr lang="en-US" b="1" i="0" dirty="0">
                <a:ln>
                  <a:noFill/>
                </a:ln>
                <a:solidFill>
                  <a:srgbClr val="FFFCFC">
                    <a:alpha val="23210"/>
                  </a:srgbClr>
                </a:solidFill>
                <a:latin typeface="Cabin"/>
              </a:rPr>
              <a:t>AS 6 &amp; AS 8</a:t>
            </a:r>
            <a:r>
              <a:rPr b="1" i="0" dirty="0">
                <a:ln>
                  <a:noFill/>
                </a:ln>
                <a:solidFill>
                  <a:srgbClr val="FFFCFC">
                    <a:alpha val="23210"/>
                  </a:srgbClr>
                </a:solidFill>
                <a:latin typeface="Cabin"/>
              </a:rPr>
              <a:t>-</a:t>
            </a:r>
          </a:p>
        </p:txBody>
      </p:sp>
      <p:sp>
        <p:nvSpPr>
          <p:cNvPr id="2" name="Content Placeholder 4">
            <a:extLst>
              <a:ext uri="{FF2B5EF4-FFF2-40B4-BE49-F238E27FC236}">
                <a16:creationId xmlns:a16="http://schemas.microsoft.com/office/drawing/2014/main" id="{2D702332-B0C7-626C-C3E4-287296218EF6}"/>
              </a:ext>
            </a:extLst>
          </p:cNvPr>
          <p:cNvSpPr txBox="1">
            <a:spLocks/>
          </p:cNvSpPr>
          <p:nvPr/>
        </p:nvSpPr>
        <p:spPr>
          <a:xfrm>
            <a:off x="1011998" y="369650"/>
            <a:ext cx="3663595" cy="433429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RPr/>
            </a:defPPr>
            <a:lvl1pPr marL="347472" indent="-347472">
              <a:buClrTx/>
              <a:buSzPts val="2400"/>
              <a:buFont typeface="Arial" panose="020B0604020202020204" pitchFamily="34" charset="0"/>
              <a:buChar char="•"/>
              <a:defRPr sz="2200" b="1" kern="1200">
                <a:solidFill>
                  <a:schemeClr val="bg1">
                    <a:lumMod val="50000"/>
                  </a:schemeClr>
                </a:solidFill>
                <a:latin typeface="Book Antiqua" panose="02040602050305030304" pitchFamily="18" charset="0"/>
                <a:ea typeface="+mn-ea"/>
                <a:cs typeface="+mn-cs"/>
              </a:defRPr>
            </a:lvl1pPr>
            <a:lvl2pPr marL="914400" indent="-317500" algn="ctr">
              <a:buClr>
                <a:schemeClr val="dk1"/>
              </a:buClr>
              <a:buSzPts val="3000"/>
              <a:buFont typeface="Cabin"/>
              <a:buNone/>
              <a:defRPr sz="3000">
                <a:solidFill>
                  <a:schemeClr val="dk1"/>
                </a:solidFill>
                <a:latin typeface="Cabin"/>
                <a:ea typeface="Cabin"/>
                <a:cs typeface="Cabin"/>
              </a:defRPr>
            </a:lvl2pPr>
            <a:lvl3pPr marL="1371600" indent="-317500" algn="ctr">
              <a:buClr>
                <a:schemeClr val="dk1"/>
              </a:buClr>
              <a:buSzPts val="3000"/>
              <a:buFont typeface="Cabin"/>
              <a:buNone/>
              <a:defRPr sz="3000">
                <a:solidFill>
                  <a:schemeClr val="dk1"/>
                </a:solidFill>
                <a:latin typeface="Cabin"/>
                <a:ea typeface="Cabin"/>
                <a:cs typeface="Cabin"/>
              </a:defRPr>
            </a:lvl3pPr>
            <a:lvl4pPr marL="1828800" indent="-317500" algn="ctr">
              <a:buClr>
                <a:schemeClr val="dk1"/>
              </a:buClr>
              <a:buSzPts val="3000"/>
              <a:buFont typeface="Cabin"/>
              <a:buNone/>
              <a:defRPr sz="3000">
                <a:solidFill>
                  <a:schemeClr val="dk1"/>
                </a:solidFill>
                <a:latin typeface="Cabin"/>
                <a:ea typeface="Cabin"/>
                <a:cs typeface="Cabin"/>
              </a:defRPr>
            </a:lvl4pPr>
            <a:lvl5pPr marL="2286000" indent="-317500" algn="ctr">
              <a:buClr>
                <a:schemeClr val="dk1"/>
              </a:buClr>
              <a:buSzPts val="3000"/>
              <a:buFont typeface="Cabin"/>
              <a:buNone/>
              <a:defRPr sz="3000">
                <a:solidFill>
                  <a:schemeClr val="dk1"/>
                </a:solidFill>
                <a:latin typeface="Cabin"/>
                <a:ea typeface="Cabin"/>
                <a:cs typeface="Cabin"/>
              </a:defRPr>
            </a:lvl5pPr>
            <a:lvl6pPr marL="2743200" indent="-317500" algn="ctr">
              <a:buClr>
                <a:schemeClr val="dk1"/>
              </a:buClr>
              <a:buSzPts val="3000"/>
              <a:buFont typeface="Cabin"/>
              <a:buNone/>
              <a:defRPr sz="3000">
                <a:solidFill>
                  <a:schemeClr val="dk1"/>
                </a:solidFill>
                <a:latin typeface="Cabin"/>
                <a:ea typeface="Cabin"/>
                <a:cs typeface="Cabin"/>
              </a:defRPr>
            </a:lvl6pPr>
            <a:lvl7pPr marL="3200400" indent="-317500" algn="ctr">
              <a:buClr>
                <a:schemeClr val="dk1"/>
              </a:buClr>
              <a:buSzPts val="3000"/>
              <a:buFont typeface="Cabin"/>
              <a:buNone/>
              <a:defRPr sz="3000">
                <a:solidFill>
                  <a:schemeClr val="dk1"/>
                </a:solidFill>
                <a:latin typeface="Cabin"/>
                <a:ea typeface="Cabin"/>
                <a:cs typeface="Cabin"/>
              </a:defRPr>
            </a:lvl7pPr>
            <a:lvl8pPr marL="3657600" indent="-317500" algn="ctr">
              <a:buClr>
                <a:schemeClr val="dk1"/>
              </a:buClr>
              <a:buSzPts val="3000"/>
              <a:buFont typeface="Cabin"/>
              <a:buNone/>
              <a:defRPr sz="3000">
                <a:solidFill>
                  <a:schemeClr val="dk1"/>
                </a:solidFill>
                <a:latin typeface="Cabin"/>
                <a:ea typeface="Cabin"/>
                <a:cs typeface="Cabin"/>
              </a:defRPr>
            </a:lvl8pPr>
            <a:lvl9pPr marL="4114800" indent="-317500" algn="ctr">
              <a:buClr>
                <a:schemeClr val="dk1"/>
              </a:buClr>
              <a:buSzPts val="3000"/>
              <a:buFont typeface="Cabin"/>
              <a:buNone/>
              <a:defRPr sz="3000">
                <a:solidFill>
                  <a:schemeClr val="dk1"/>
                </a:solidFill>
                <a:latin typeface="Cabin"/>
                <a:ea typeface="Cabin"/>
                <a:cs typeface="Cabin"/>
              </a:defRPr>
            </a:lvl9pPr>
          </a:lstStyle>
          <a:p>
            <a:pPr marL="0" indent="0" algn="ctr">
              <a:buNone/>
            </a:pPr>
            <a:r>
              <a:rPr lang="en-US" sz="2000" dirty="0">
                <a:solidFill>
                  <a:srgbClr val="FF0000"/>
                </a:solidFill>
              </a:rPr>
              <a:t>Withdrawn Fully.</a:t>
            </a:r>
            <a:endParaRPr lang="en-US" sz="2000" dirty="0">
              <a:solidFill>
                <a:srgbClr val="FF0000"/>
              </a:solidFill>
              <a:latin typeface="Book Antiqua" panose="02040602050305030304" pitchFamily="18" charset="0"/>
            </a:endParaRPr>
          </a:p>
        </p:txBody>
      </p:sp>
      <p:pic>
        <p:nvPicPr>
          <p:cNvPr id="4" name="Picture 3">
            <a:extLst>
              <a:ext uri="{FF2B5EF4-FFF2-40B4-BE49-F238E27FC236}">
                <a16:creationId xmlns:a16="http://schemas.microsoft.com/office/drawing/2014/main" id="{7F7AB79F-48AB-D62C-55A8-208FB2CEF66D}"/>
              </a:ext>
            </a:extLst>
          </p:cNvPr>
          <p:cNvPicPr>
            <a:picLocks noChangeAspect="1"/>
          </p:cNvPicPr>
          <p:nvPr/>
        </p:nvPicPr>
        <p:blipFill rotWithShape="1">
          <a:blip r:embed="rId3">
            <a:alphaModFix amt="85000"/>
          </a:blip>
          <a:srcRect l="11559" t="13345" r="52301" b="3294"/>
          <a:stretch/>
        </p:blipFill>
        <p:spPr>
          <a:xfrm>
            <a:off x="4988083" y="9829"/>
            <a:ext cx="4155917" cy="5143500"/>
          </a:xfrm>
          <a:prstGeom prst="rect">
            <a:avLst/>
          </a:prstGeom>
        </p:spPr>
      </p:pic>
      <p:sp>
        <p:nvSpPr>
          <p:cNvPr id="5" name="TextBox 4">
            <a:extLst>
              <a:ext uri="{FF2B5EF4-FFF2-40B4-BE49-F238E27FC236}">
                <a16:creationId xmlns:a16="http://schemas.microsoft.com/office/drawing/2014/main" id="{9F433C77-2DEE-20E3-7052-1788AE5B215D}"/>
              </a:ext>
            </a:extLst>
          </p:cNvPr>
          <p:cNvSpPr txBox="1"/>
          <p:nvPr/>
        </p:nvSpPr>
        <p:spPr>
          <a:xfrm>
            <a:off x="5367958" y="544400"/>
            <a:ext cx="3396166" cy="4031873"/>
          </a:xfrm>
          <a:prstGeom prst="rect">
            <a:avLst/>
          </a:prstGeom>
          <a:noFill/>
          <a:ln w="76200">
            <a:solidFill>
              <a:schemeClr val="bg1"/>
            </a:solidFill>
          </a:ln>
        </p:spPr>
        <p:txBody>
          <a:bodyPr wrap="square" rtlCol="0">
            <a:spAutoFit/>
          </a:bodyPr>
          <a:lstStyle/>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3200" b="1" dirty="0">
                <a:solidFill>
                  <a:schemeClr val="bg1"/>
                </a:solidFill>
                <a:latin typeface="Calibri" panose="020F0502020204030204" pitchFamily="34" charset="0"/>
                <a:cs typeface="Calibri" panose="020F0502020204030204" pitchFamily="34" charset="0"/>
              </a:rPr>
              <a:t>AS-6</a:t>
            </a:r>
          </a:p>
          <a:p>
            <a:pPr algn="ctr"/>
            <a:r>
              <a:rPr lang="en-US" altLang="en-US" sz="3200" b="1" dirty="0">
                <a:solidFill>
                  <a:schemeClr val="bg1"/>
                </a:solidFill>
                <a:latin typeface="Calibri" panose="020F0502020204030204" pitchFamily="34" charset="0"/>
                <a:cs typeface="Calibri" panose="020F0502020204030204" pitchFamily="34" charset="0"/>
              </a:rPr>
              <a:t>Depreciation </a:t>
            </a:r>
          </a:p>
          <a:p>
            <a:pPr algn="ctr"/>
            <a:endParaRPr lang="en-US" altLang="en-US" sz="3200" b="1" dirty="0">
              <a:solidFill>
                <a:schemeClr val="bg1"/>
              </a:solidFill>
              <a:latin typeface="Calibri" panose="020F0502020204030204" pitchFamily="34" charset="0"/>
              <a:cs typeface="Calibri" panose="020F0502020204030204" pitchFamily="34" charset="0"/>
            </a:endParaRPr>
          </a:p>
          <a:p>
            <a:pPr algn="ctr"/>
            <a:r>
              <a:rPr lang="en-US" altLang="en-US" sz="3200" b="1" dirty="0">
                <a:solidFill>
                  <a:schemeClr val="bg1"/>
                </a:solidFill>
                <a:latin typeface="Calibri" panose="020F0502020204030204" pitchFamily="34" charset="0"/>
                <a:cs typeface="Calibri" panose="020F0502020204030204" pitchFamily="34" charset="0"/>
              </a:rPr>
              <a:t>AS-8 </a:t>
            </a:r>
          </a:p>
          <a:p>
            <a:pPr algn="ctr"/>
            <a:r>
              <a:rPr lang="en-US" altLang="en-US" sz="3200" b="1" dirty="0">
                <a:solidFill>
                  <a:schemeClr val="bg1"/>
                </a:solidFill>
                <a:latin typeface="Calibri" panose="020F0502020204030204" pitchFamily="34" charset="0"/>
                <a:cs typeface="Calibri" panose="020F0502020204030204" pitchFamily="34" charset="0"/>
              </a:rPr>
              <a:t>Accounting for Research and Development</a:t>
            </a:r>
            <a:endParaRPr lang="en-IN" sz="1200" dirty="0">
              <a:solidFill>
                <a:schemeClr val="bg1"/>
              </a:solidFill>
            </a:endParaRPr>
          </a:p>
        </p:txBody>
      </p:sp>
    </p:spTree>
    <p:extLst>
      <p:ext uri="{BB962C8B-B14F-4D97-AF65-F5344CB8AC3E}">
        <p14:creationId xmlns:p14="http://schemas.microsoft.com/office/powerpoint/2010/main" val="21255606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43"/>
        <p:cNvGrpSpPr/>
        <p:nvPr/>
      </p:nvGrpSpPr>
      <p:grpSpPr>
        <a:xfrm>
          <a:off x="0" y="0"/>
          <a:ext cx="0" cy="0"/>
          <a:chOff x="0" y="0"/>
          <a:chExt cx="0" cy="0"/>
        </a:xfrm>
      </p:grpSpPr>
      <p:sp>
        <p:nvSpPr>
          <p:cNvPr id="347" name="Google Shape;347;p42"/>
          <p:cNvSpPr txBox="1">
            <a:spLocks noGrp="1"/>
          </p:cNvSpPr>
          <p:nvPr>
            <p:ph type="subTitle" idx="2"/>
          </p:nvPr>
        </p:nvSpPr>
        <p:spPr>
          <a:xfrm rot="5400000" flipH="1">
            <a:off x="7826376"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350" name="Google Shape;350;p42"/>
          <p:cNvSpPr/>
          <p:nvPr/>
        </p:nvSpPr>
        <p:spPr>
          <a:xfrm rot="-5400000">
            <a:off x="6591679" y="2374217"/>
            <a:ext cx="3652999" cy="127573"/>
          </a:xfrm>
          <a:prstGeom prst="rect">
            <a:avLst/>
          </a:prstGeom>
        </p:spPr>
        <p:txBody>
          <a:bodyPr>
            <a:prstTxWarp prst="textPlain">
              <a:avLst/>
            </a:prstTxWarp>
          </a:bodyPr>
          <a:lstStyle/>
          <a:p>
            <a:pPr algn="ctr"/>
            <a:r>
              <a:rPr lang="en-US" altLang="en-US" sz="1400" b="1" dirty="0">
                <a:solidFill>
                  <a:schemeClr val="bg1"/>
                </a:solidFill>
                <a:latin typeface="Calibri" panose="020F0502020204030204" pitchFamily="34" charset="0"/>
                <a:cs typeface="Calibri" panose="020F0502020204030204" pitchFamily="34" charset="0"/>
              </a:rPr>
              <a:t>CONSTRUCTION CONTRACTS</a:t>
            </a:r>
          </a:p>
        </p:txBody>
      </p:sp>
      <p:sp>
        <p:nvSpPr>
          <p:cNvPr id="351" name="Google Shape;351;p42"/>
          <p:cNvSpPr/>
          <p:nvPr/>
        </p:nvSpPr>
        <p:spPr>
          <a:xfrm rot="5400000" flipH="1">
            <a:off x="6633739" y="2402538"/>
            <a:ext cx="3709643" cy="127572"/>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CONSTRUCTION CONTRACTS</a:t>
            </a:r>
          </a:p>
        </p:txBody>
      </p:sp>
      <p:sp>
        <p:nvSpPr>
          <p:cNvPr id="4" name="Content Placeholder 4">
            <a:extLst>
              <a:ext uri="{FF2B5EF4-FFF2-40B4-BE49-F238E27FC236}">
                <a16:creationId xmlns:a16="http://schemas.microsoft.com/office/drawing/2014/main" id="{E7E5F9BB-002B-3BEA-22E1-102291057CA3}"/>
              </a:ext>
            </a:extLst>
          </p:cNvPr>
          <p:cNvSpPr txBox="1">
            <a:spLocks/>
          </p:cNvSpPr>
          <p:nvPr/>
        </p:nvSpPr>
        <p:spPr>
          <a:xfrm>
            <a:off x="4131280" y="611504"/>
            <a:ext cx="3955783" cy="395286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1pPr>
            <a:lvl2pPr marL="914400" marR="0" lvl="1" indent="-317500" algn="l" rtl="0">
              <a:lnSpc>
                <a:spcPct val="115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2pPr>
            <a:lvl3pPr marL="1371600" marR="0" lvl="2"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3pPr>
            <a:lvl4pPr marL="1828800" marR="0" lvl="3"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4pPr>
            <a:lvl5pPr marL="2286000" marR="0" lvl="4"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5pPr>
            <a:lvl6pPr marL="2743200" marR="0" lvl="5"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6pPr>
            <a:lvl7pPr marL="3200400" marR="0" lvl="6"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7pPr>
            <a:lvl8pPr marL="3657600" marR="0" lvl="7"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8pPr>
            <a:lvl9pPr marL="4114800" marR="0" lvl="8" indent="-317500" algn="l" rtl="0">
              <a:lnSpc>
                <a:spcPct val="115000"/>
              </a:lnSpc>
              <a:spcBef>
                <a:spcPts val="1600"/>
              </a:spcBef>
              <a:spcAft>
                <a:spcPts val="1600"/>
              </a:spcAft>
              <a:buClr>
                <a:schemeClr val="dk1"/>
              </a:buClr>
              <a:buSzPts val="1400"/>
              <a:buFont typeface="Cabin"/>
              <a:buChar char="■"/>
              <a:defRPr sz="1400" b="0" i="0" u="none" strike="noStrike" cap="none">
                <a:solidFill>
                  <a:srgbClr val="434343"/>
                </a:solidFill>
                <a:latin typeface="Cabin"/>
                <a:ea typeface="Cabin"/>
                <a:cs typeface="Cabin"/>
                <a:sym typeface="Cabin"/>
              </a:defRPr>
            </a:lvl9pPr>
          </a:lstStyle>
          <a:p>
            <a:pPr marL="139700" indent="0" algn="ctr">
              <a:lnSpc>
                <a:spcPct val="150000"/>
              </a:lnSpc>
              <a:buNone/>
              <a:defRPr/>
            </a:pPr>
            <a:r>
              <a:rPr lang="en-US" altLang="en-US" sz="2600" b="1" dirty="0" err="1">
                <a:solidFill>
                  <a:schemeClr val="tx1"/>
                </a:solidFill>
                <a:latin typeface="Book Antiqua" panose="02040602050305030304" pitchFamily="18" charset="0"/>
              </a:rPr>
              <a:t>Recognises</a:t>
            </a:r>
            <a:r>
              <a:rPr lang="en-US" altLang="en-US" sz="2600" b="1" dirty="0">
                <a:solidFill>
                  <a:schemeClr val="tx1"/>
                </a:solidFill>
                <a:latin typeface="Book Antiqua" panose="02040602050305030304" pitchFamily="18" charset="0"/>
              </a:rPr>
              <a:t> </a:t>
            </a:r>
            <a:r>
              <a:rPr lang="en-US" altLang="en-US" sz="2600" b="1" dirty="0">
                <a:solidFill>
                  <a:schemeClr val="bg1">
                    <a:lumMod val="25000"/>
                  </a:schemeClr>
                </a:solidFill>
                <a:latin typeface="Book Antiqua" panose="02040602050305030304" pitchFamily="18" charset="0"/>
              </a:rPr>
              <a:t>“Percentage of Completion”  </a:t>
            </a:r>
            <a:r>
              <a:rPr lang="en-US" altLang="en-US" sz="2600" b="1" dirty="0">
                <a:solidFill>
                  <a:schemeClr val="tx1"/>
                </a:solidFill>
                <a:latin typeface="Book Antiqua" panose="02040602050305030304" pitchFamily="18" charset="0"/>
              </a:rPr>
              <a:t>method only.</a:t>
            </a:r>
          </a:p>
          <a:p>
            <a:pPr>
              <a:lnSpc>
                <a:spcPct val="150000"/>
              </a:lnSpc>
              <a:defRPr/>
            </a:pPr>
            <a:endParaRPr lang="en-US" altLang="en-US" sz="2600" b="1" dirty="0">
              <a:solidFill>
                <a:schemeClr val="tx1"/>
              </a:solidFill>
              <a:latin typeface="Book Antiqua" panose="02040602050305030304" pitchFamily="18" charset="0"/>
            </a:endParaRPr>
          </a:p>
        </p:txBody>
      </p:sp>
      <p:pic>
        <p:nvPicPr>
          <p:cNvPr id="3" name="Picture 2">
            <a:extLst>
              <a:ext uri="{FF2B5EF4-FFF2-40B4-BE49-F238E27FC236}">
                <a16:creationId xmlns:a16="http://schemas.microsoft.com/office/drawing/2014/main" id="{D71F2B31-4AA3-4415-0176-6261CEB1DB0B}"/>
              </a:ext>
            </a:extLst>
          </p:cNvPr>
          <p:cNvPicPr>
            <a:picLocks noChangeAspect="1"/>
          </p:cNvPicPr>
          <p:nvPr/>
        </p:nvPicPr>
        <p:blipFill rotWithShape="1">
          <a:blip r:embed="rId3">
            <a:alphaModFix amt="85000"/>
          </a:blip>
          <a:srcRect l="11559" t="13345" r="52301" b="3294"/>
          <a:stretch/>
        </p:blipFill>
        <p:spPr>
          <a:xfrm>
            <a:off x="0" y="0"/>
            <a:ext cx="4155917" cy="5143500"/>
          </a:xfrm>
          <a:prstGeom prst="rect">
            <a:avLst/>
          </a:prstGeom>
        </p:spPr>
      </p:pic>
      <p:sp>
        <p:nvSpPr>
          <p:cNvPr id="8" name="TextBox 7">
            <a:extLst>
              <a:ext uri="{FF2B5EF4-FFF2-40B4-BE49-F238E27FC236}">
                <a16:creationId xmlns:a16="http://schemas.microsoft.com/office/drawing/2014/main" id="{8A9ADA88-9945-0E92-CD5E-6D0DC3FF0C31}"/>
              </a:ext>
            </a:extLst>
          </p:cNvPr>
          <p:cNvSpPr txBox="1"/>
          <p:nvPr/>
        </p:nvSpPr>
        <p:spPr>
          <a:xfrm>
            <a:off x="367557" y="463480"/>
            <a:ext cx="3396166" cy="4401205"/>
          </a:xfrm>
          <a:prstGeom prst="rect">
            <a:avLst/>
          </a:prstGeom>
          <a:noFill/>
          <a:ln w="76200">
            <a:solidFill>
              <a:schemeClr val="bg1"/>
            </a:solidFill>
          </a:ln>
        </p:spPr>
        <p:txBody>
          <a:bodyPr wrap="square" rtlCol="0">
            <a:spAutoFit/>
          </a:bodyPr>
          <a:lstStyle/>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3600" b="1" dirty="0">
                <a:solidFill>
                  <a:schemeClr val="bg1"/>
                </a:solidFill>
                <a:latin typeface="Calibri" panose="020F0502020204030204" pitchFamily="34" charset="0"/>
                <a:cs typeface="Calibri" panose="020F0502020204030204" pitchFamily="34" charset="0"/>
              </a:rPr>
              <a:t>AS-7</a:t>
            </a:r>
          </a:p>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altLang="en-US" sz="3600" b="1" dirty="0">
                <a:solidFill>
                  <a:schemeClr val="bg1"/>
                </a:solidFill>
                <a:latin typeface="Calibri" panose="020F0502020204030204" pitchFamily="34" charset="0"/>
                <a:cs typeface="Calibri" panose="020F0502020204030204" pitchFamily="34" charset="0"/>
              </a:rPr>
              <a:t>Construction Contracts</a:t>
            </a:r>
            <a:endParaRPr lang="en-US" sz="3600" b="1" dirty="0">
              <a:solidFill>
                <a:schemeClr val="bg1"/>
              </a:solidFill>
              <a:latin typeface="Calibri" panose="020F0502020204030204" pitchFamily="34" charset="0"/>
              <a:cs typeface="Calibri" panose="020F0502020204030204" pitchFamily="34" charset="0"/>
            </a:endParaRPr>
          </a:p>
          <a:p>
            <a:pPr algn="ctr"/>
            <a:endParaRPr lang="en-US" sz="3200" b="1" dirty="0">
              <a:solidFill>
                <a:schemeClr val="bg1"/>
              </a:solidFill>
              <a:latin typeface="Calibri" panose="020F0502020204030204" pitchFamily="34" charset="0"/>
              <a:cs typeface="Calibri" panose="020F0502020204030204" pitchFamily="34" charset="0"/>
            </a:endParaRPr>
          </a:p>
          <a:p>
            <a:pPr algn="ctr"/>
            <a:endParaRPr lang="en-US" sz="3200" b="1" dirty="0">
              <a:solidFill>
                <a:schemeClr val="bg1"/>
              </a:solidFill>
              <a:latin typeface="Calibri" panose="020F0502020204030204" pitchFamily="34" charset="0"/>
              <a:cs typeface="Calibri" panose="020F0502020204030204" pitchFamily="34" charset="0"/>
            </a:endParaRPr>
          </a:p>
          <a:p>
            <a:pPr algn="ctr"/>
            <a:endParaRPr lang="en-US" sz="3200" b="1" dirty="0">
              <a:solidFill>
                <a:schemeClr val="bg1"/>
              </a:solidFill>
              <a:latin typeface="Calibri" panose="020F0502020204030204" pitchFamily="34" charset="0"/>
              <a:cs typeface="Calibri" panose="020F0502020204030204" pitchFamily="34" charset="0"/>
            </a:endParaRPr>
          </a:p>
          <a:p>
            <a:pPr algn="ctr"/>
            <a:endParaRPr lang="en-IN" sz="1200" dirty="0">
              <a:solidFill>
                <a:schemeClr val="bg1"/>
              </a:solidFill>
            </a:endParaRPr>
          </a:p>
        </p:txBody>
      </p:sp>
    </p:spTree>
    <p:extLst>
      <p:ext uri="{BB962C8B-B14F-4D97-AF65-F5344CB8AC3E}">
        <p14:creationId xmlns:p14="http://schemas.microsoft.com/office/powerpoint/2010/main" val="16776519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15"/>
        <p:cNvGrpSpPr/>
        <p:nvPr/>
      </p:nvGrpSpPr>
      <p:grpSpPr>
        <a:xfrm>
          <a:off x="0" y="0"/>
          <a:ext cx="0" cy="0"/>
          <a:chOff x="0" y="0"/>
          <a:chExt cx="0" cy="0"/>
        </a:xfrm>
      </p:grpSpPr>
      <p:sp>
        <p:nvSpPr>
          <p:cNvPr id="621" name="Google Shape;621;p54"/>
          <p:cNvSpPr/>
          <p:nvPr/>
        </p:nvSpPr>
        <p:spPr>
          <a:xfrm rot="16200000">
            <a:off x="-1035925" y="2189209"/>
            <a:ext cx="3309645" cy="161217"/>
          </a:xfrm>
          <a:prstGeom prst="rect">
            <a:avLst/>
          </a:prstGeom>
        </p:spPr>
        <p:txBody>
          <a:bodyPr>
            <a:prstTxWarp prst="textPlain">
              <a:avLst/>
            </a:prstTxWarp>
          </a:bodyPr>
          <a:lstStyle/>
          <a:p>
            <a:pPr lvl="0" algn="ctr"/>
            <a:r>
              <a:rPr lang="en-US" b="1" dirty="0">
                <a:solidFill>
                  <a:schemeClr val="lt1"/>
                </a:solidFill>
                <a:latin typeface="Cabin"/>
              </a:rPr>
              <a:t>REVENUE RECOGNITION</a:t>
            </a:r>
            <a:r>
              <a:rPr b="1" i="0" dirty="0">
                <a:ln>
                  <a:noFill/>
                </a:ln>
                <a:solidFill>
                  <a:schemeClr val="lt1"/>
                </a:solidFill>
                <a:latin typeface="Cabin"/>
              </a:rPr>
              <a:t>-</a:t>
            </a:r>
          </a:p>
        </p:txBody>
      </p:sp>
      <p:sp>
        <p:nvSpPr>
          <p:cNvPr id="622" name="Google Shape;622;p54"/>
          <p:cNvSpPr/>
          <p:nvPr/>
        </p:nvSpPr>
        <p:spPr>
          <a:xfrm rot="5400000" flipH="1">
            <a:off x="-874709" y="2189208"/>
            <a:ext cx="3309646" cy="161218"/>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a:t>
            </a:r>
            <a:r>
              <a:rPr lang="en-US" b="1" i="0" dirty="0">
                <a:ln>
                  <a:noFill/>
                </a:ln>
                <a:solidFill>
                  <a:srgbClr val="FFFCFC">
                    <a:alpha val="23210"/>
                  </a:srgbClr>
                </a:solidFill>
                <a:latin typeface="Cabin"/>
              </a:rPr>
              <a:t>REVENUE RECOGNITION</a:t>
            </a:r>
            <a:endParaRPr b="1" i="0" dirty="0">
              <a:ln>
                <a:noFill/>
              </a:ln>
              <a:solidFill>
                <a:srgbClr val="FFFCFC">
                  <a:alpha val="23210"/>
                </a:srgbClr>
              </a:solidFill>
              <a:latin typeface="Cabin"/>
            </a:endParaRPr>
          </a:p>
        </p:txBody>
      </p:sp>
      <p:sp>
        <p:nvSpPr>
          <p:cNvPr id="2" name="Content Placeholder 4">
            <a:extLst>
              <a:ext uri="{FF2B5EF4-FFF2-40B4-BE49-F238E27FC236}">
                <a16:creationId xmlns:a16="http://schemas.microsoft.com/office/drawing/2014/main" id="{2D702332-B0C7-626C-C3E4-287296218EF6}"/>
              </a:ext>
            </a:extLst>
          </p:cNvPr>
          <p:cNvSpPr txBox="1">
            <a:spLocks/>
          </p:cNvSpPr>
          <p:nvPr/>
        </p:nvSpPr>
        <p:spPr>
          <a:xfrm>
            <a:off x="1079381" y="356478"/>
            <a:ext cx="3663595" cy="349776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RPr/>
            </a:defPPr>
            <a:lvl1pPr marL="347472" indent="-347472">
              <a:buClrTx/>
              <a:buSzPts val="2400"/>
              <a:buFont typeface="Arial" panose="020B0604020202020204" pitchFamily="34" charset="0"/>
              <a:buChar char="•"/>
              <a:defRPr sz="2200" b="1" kern="1200">
                <a:solidFill>
                  <a:schemeClr val="bg1">
                    <a:lumMod val="50000"/>
                  </a:schemeClr>
                </a:solidFill>
                <a:latin typeface="Book Antiqua" panose="02040602050305030304" pitchFamily="18" charset="0"/>
                <a:ea typeface="+mn-ea"/>
                <a:cs typeface="+mn-cs"/>
              </a:defRPr>
            </a:lvl1pPr>
            <a:lvl2pPr marL="914400" indent="-317500" algn="ctr">
              <a:buClr>
                <a:schemeClr val="dk1"/>
              </a:buClr>
              <a:buSzPts val="3000"/>
              <a:buFont typeface="Cabin"/>
              <a:buNone/>
              <a:defRPr sz="3000">
                <a:solidFill>
                  <a:schemeClr val="dk1"/>
                </a:solidFill>
                <a:latin typeface="Cabin"/>
                <a:ea typeface="Cabin"/>
                <a:cs typeface="Cabin"/>
              </a:defRPr>
            </a:lvl2pPr>
            <a:lvl3pPr marL="1371600" indent="-317500" algn="ctr">
              <a:buClr>
                <a:schemeClr val="dk1"/>
              </a:buClr>
              <a:buSzPts val="3000"/>
              <a:buFont typeface="Cabin"/>
              <a:buNone/>
              <a:defRPr sz="3000">
                <a:solidFill>
                  <a:schemeClr val="dk1"/>
                </a:solidFill>
                <a:latin typeface="Cabin"/>
                <a:ea typeface="Cabin"/>
                <a:cs typeface="Cabin"/>
              </a:defRPr>
            </a:lvl3pPr>
            <a:lvl4pPr marL="1828800" indent="-317500" algn="ctr">
              <a:buClr>
                <a:schemeClr val="dk1"/>
              </a:buClr>
              <a:buSzPts val="3000"/>
              <a:buFont typeface="Cabin"/>
              <a:buNone/>
              <a:defRPr sz="3000">
                <a:solidFill>
                  <a:schemeClr val="dk1"/>
                </a:solidFill>
                <a:latin typeface="Cabin"/>
                <a:ea typeface="Cabin"/>
                <a:cs typeface="Cabin"/>
              </a:defRPr>
            </a:lvl4pPr>
            <a:lvl5pPr marL="2286000" indent="-317500" algn="ctr">
              <a:buClr>
                <a:schemeClr val="dk1"/>
              </a:buClr>
              <a:buSzPts val="3000"/>
              <a:buFont typeface="Cabin"/>
              <a:buNone/>
              <a:defRPr sz="3000">
                <a:solidFill>
                  <a:schemeClr val="dk1"/>
                </a:solidFill>
                <a:latin typeface="Cabin"/>
                <a:ea typeface="Cabin"/>
                <a:cs typeface="Cabin"/>
              </a:defRPr>
            </a:lvl5pPr>
            <a:lvl6pPr marL="2743200" indent="-317500" algn="ctr">
              <a:buClr>
                <a:schemeClr val="dk1"/>
              </a:buClr>
              <a:buSzPts val="3000"/>
              <a:buFont typeface="Cabin"/>
              <a:buNone/>
              <a:defRPr sz="3000">
                <a:solidFill>
                  <a:schemeClr val="dk1"/>
                </a:solidFill>
                <a:latin typeface="Cabin"/>
                <a:ea typeface="Cabin"/>
                <a:cs typeface="Cabin"/>
              </a:defRPr>
            </a:lvl6pPr>
            <a:lvl7pPr marL="3200400" indent="-317500" algn="ctr">
              <a:buClr>
                <a:schemeClr val="dk1"/>
              </a:buClr>
              <a:buSzPts val="3000"/>
              <a:buFont typeface="Cabin"/>
              <a:buNone/>
              <a:defRPr sz="3000">
                <a:solidFill>
                  <a:schemeClr val="dk1"/>
                </a:solidFill>
                <a:latin typeface="Cabin"/>
                <a:ea typeface="Cabin"/>
                <a:cs typeface="Cabin"/>
              </a:defRPr>
            </a:lvl7pPr>
            <a:lvl8pPr marL="3657600" indent="-317500" algn="ctr">
              <a:buClr>
                <a:schemeClr val="dk1"/>
              </a:buClr>
              <a:buSzPts val="3000"/>
              <a:buFont typeface="Cabin"/>
              <a:buNone/>
              <a:defRPr sz="3000">
                <a:solidFill>
                  <a:schemeClr val="dk1"/>
                </a:solidFill>
                <a:latin typeface="Cabin"/>
                <a:ea typeface="Cabin"/>
                <a:cs typeface="Cabin"/>
              </a:defRPr>
            </a:lvl8pPr>
            <a:lvl9pPr marL="4114800" indent="-317500" algn="ctr">
              <a:buClr>
                <a:schemeClr val="dk1"/>
              </a:buClr>
              <a:buSzPts val="3000"/>
              <a:buFont typeface="Cabin"/>
              <a:buNone/>
              <a:defRPr sz="3000">
                <a:solidFill>
                  <a:schemeClr val="dk1"/>
                </a:solidFill>
                <a:latin typeface="Cabin"/>
                <a:ea typeface="Cabin"/>
                <a:cs typeface="Cabin"/>
              </a:defRPr>
            </a:lvl9pPr>
          </a:lstStyle>
          <a:p>
            <a:pPr marL="0" indent="0" algn="just" rtl="0" eaLnBrk="1" latinLnBrk="0" hangingPunct="1">
              <a:lnSpc>
                <a:spcPct val="120000"/>
              </a:lnSpc>
              <a:spcBef>
                <a:spcPts val="750"/>
              </a:spcBef>
              <a:spcAft>
                <a:spcPts val="0"/>
              </a:spcAft>
              <a:buNone/>
            </a:pPr>
            <a:r>
              <a:rPr lang="en-US" sz="3200" b="1" u="sng" kern="1200" dirty="0">
                <a:solidFill>
                  <a:schemeClr val="bg1">
                    <a:lumMod val="25000"/>
                  </a:schemeClr>
                </a:solidFill>
                <a:effectLst/>
              </a:rPr>
              <a:t>Revenue From</a:t>
            </a:r>
            <a:r>
              <a:rPr lang="en-US" sz="2800" b="1" u="sng" kern="1200" dirty="0">
                <a:solidFill>
                  <a:schemeClr val="bg1">
                    <a:lumMod val="25000"/>
                  </a:schemeClr>
                </a:solidFill>
                <a:effectLst/>
              </a:rPr>
              <a:t>:</a:t>
            </a:r>
            <a:r>
              <a:rPr lang="en-US" sz="2800" b="1" kern="1200" dirty="0">
                <a:solidFill>
                  <a:srgbClr val="333333"/>
                </a:solidFill>
                <a:effectLst/>
              </a:rPr>
              <a:t> </a:t>
            </a:r>
            <a:endParaRPr lang="en-IN" sz="1800" dirty="0">
              <a:effectLst/>
            </a:endParaRPr>
          </a:p>
          <a:p>
            <a:pPr marL="768096" indent="-347472" algn="l" rtl="0" eaLnBrk="1" latinLnBrk="0" hangingPunct="1">
              <a:lnSpc>
                <a:spcPct val="120000"/>
              </a:lnSpc>
              <a:spcBef>
                <a:spcPts val="750"/>
              </a:spcBef>
              <a:spcAft>
                <a:spcPts val="0"/>
              </a:spcAft>
              <a:buFont typeface="Wingdings" panose="05000000000000000000" pitchFamily="2" charset="2"/>
              <a:buChar char="Ø"/>
            </a:pPr>
            <a:r>
              <a:rPr lang="en-US" sz="2400" b="1" kern="1200" dirty="0">
                <a:solidFill>
                  <a:srgbClr val="333333"/>
                </a:solidFill>
                <a:effectLst/>
              </a:rPr>
              <a:t>Sales </a:t>
            </a:r>
            <a:endParaRPr lang="en-IN" sz="1800" dirty="0">
              <a:effectLst/>
            </a:endParaRPr>
          </a:p>
          <a:p>
            <a:pPr marL="768096" indent="-347472" algn="l" rtl="0" eaLnBrk="1" latinLnBrk="0" hangingPunct="1">
              <a:lnSpc>
                <a:spcPct val="120000"/>
              </a:lnSpc>
              <a:spcBef>
                <a:spcPts val="750"/>
              </a:spcBef>
              <a:spcAft>
                <a:spcPts val="0"/>
              </a:spcAft>
              <a:buFont typeface="Wingdings" panose="05000000000000000000" pitchFamily="2" charset="2"/>
              <a:buChar char="Ø"/>
            </a:pPr>
            <a:r>
              <a:rPr lang="en-US" sz="2400" b="1" kern="1200" dirty="0">
                <a:solidFill>
                  <a:srgbClr val="333333"/>
                </a:solidFill>
                <a:effectLst/>
              </a:rPr>
              <a:t>Services</a:t>
            </a:r>
            <a:endParaRPr lang="en-IN" sz="1800" dirty="0">
              <a:effectLst/>
            </a:endParaRPr>
          </a:p>
          <a:p>
            <a:pPr marL="768096" indent="-347472" algn="l" rtl="0" eaLnBrk="1" latinLnBrk="0" hangingPunct="1">
              <a:lnSpc>
                <a:spcPct val="120000"/>
              </a:lnSpc>
              <a:spcBef>
                <a:spcPts val="750"/>
              </a:spcBef>
              <a:spcAft>
                <a:spcPts val="0"/>
              </a:spcAft>
              <a:buFont typeface="Wingdings" panose="05000000000000000000" pitchFamily="2" charset="2"/>
              <a:buChar char="Ø"/>
            </a:pPr>
            <a:r>
              <a:rPr lang="en-US" sz="2400" b="1" kern="1200" dirty="0">
                <a:solidFill>
                  <a:srgbClr val="333333"/>
                </a:solidFill>
                <a:effectLst/>
              </a:rPr>
              <a:t>Interest </a:t>
            </a:r>
            <a:endParaRPr lang="en-IN" sz="1800" dirty="0">
              <a:effectLst/>
            </a:endParaRPr>
          </a:p>
          <a:p>
            <a:pPr marL="768096" indent="-347472" algn="l" rtl="0" eaLnBrk="1" latinLnBrk="0" hangingPunct="1">
              <a:lnSpc>
                <a:spcPct val="120000"/>
              </a:lnSpc>
              <a:spcBef>
                <a:spcPts val="750"/>
              </a:spcBef>
              <a:spcAft>
                <a:spcPts val="0"/>
              </a:spcAft>
              <a:buFont typeface="Wingdings" panose="05000000000000000000" pitchFamily="2" charset="2"/>
              <a:buChar char="Ø"/>
            </a:pPr>
            <a:r>
              <a:rPr lang="en-US" sz="2400" b="1" kern="1200" dirty="0">
                <a:solidFill>
                  <a:srgbClr val="333333"/>
                </a:solidFill>
                <a:effectLst/>
              </a:rPr>
              <a:t>Royalty</a:t>
            </a:r>
            <a:endParaRPr lang="en-IN" sz="1800" dirty="0">
              <a:effectLst/>
            </a:endParaRPr>
          </a:p>
          <a:p>
            <a:pPr marL="768096" indent="-347472" algn="l" rtl="0" eaLnBrk="1" latinLnBrk="0" hangingPunct="1">
              <a:lnSpc>
                <a:spcPct val="120000"/>
              </a:lnSpc>
              <a:spcBef>
                <a:spcPts val="750"/>
              </a:spcBef>
              <a:spcAft>
                <a:spcPts val="0"/>
              </a:spcAft>
              <a:buFont typeface="Wingdings" panose="05000000000000000000" pitchFamily="2" charset="2"/>
              <a:buChar char="Ø"/>
            </a:pPr>
            <a:r>
              <a:rPr lang="en-US" sz="2400" b="1" kern="1200" dirty="0">
                <a:solidFill>
                  <a:srgbClr val="333333"/>
                </a:solidFill>
                <a:effectLst/>
              </a:rPr>
              <a:t>Dividend</a:t>
            </a:r>
            <a:endParaRPr lang="en-IN" sz="1800" dirty="0">
              <a:effectLst/>
            </a:endParaRPr>
          </a:p>
        </p:txBody>
      </p:sp>
      <p:pic>
        <p:nvPicPr>
          <p:cNvPr id="4" name="Picture 3">
            <a:extLst>
              <a:ext uri="{FF2B5EF4-FFF2-40B4-BE49-F238E27FC236}">
                <a16:creationId xmlns:a16="http://schemas.microsoft.com/office/drawing/2014/main" id="{7F7AB79F-48AB-D62C-55A8-208FB2CEF66D}"/>
              </a:ext>
            </a:extLst>
          </p:cNvPr>
          <p:cNvPicPr>
            <a:picLocks noChangeAspect="1"/>
          </p:cNvPicPr>
          <p:nvPr/>
        </p:nvPicPr>
        <p:blipFill rotWithShape="1">
          <a:blip r:embed="rId3">
            <a:alphaModFix amt="85000"/>
          </a:blip>
          <a:srcRect l="11559" t="13345" r="52301" b="3294"/>
          <a:stretch/>
        </p:blipFill>
        <p:spPr>
          <a:xfrm>
            <a:off x="4988083" y="9829"/>
            <a:ext cx="4155917" cy="5143500"/>
          </a:xfrm>
          <a:prstGeom prst="rect">
            <a:avLst/>
          </a:prstGeom>
        </p:spPr>
      </p:pic>
      <p:sp>
        <p:nvSpPr>
          <p:cNvPr id="5" name="TextBox 4">
            <a:extLst>
              <a:ext uri="{FF2B5EF4-FFF2-40B4-BE49-F238E27FC236}">
                <a16:creationId xmlns:a16="http://schemas.microsoft.com/office/drawing/2014/main" id="{9F433C77-2DEE-20E3-7052-1788AE5B215D}"/>
              </a:ext>
            </a:extLst>
          </p:cNvPr>
          <p:cNvSpPr txBox="1"/>
          <p:nvPr/>
        </p:nvSpPr>
        <p:spPr>
          <a:xfrm>
            <a:off x="5367958" y="544400"/>
            <a:ext cx="3396166" cy="4031873"/>
          </a:xfrm>
          <a:prstGeom prst="rect">
            <a:avLst/>
          </a:prstGeom>
          <a:noFill/>
          <a:ln w="76200">
            <a:solidFill>
              <a:schemeClr val="bg1"/>
            </a:solidFill>
          </a:ln>
        </p:spPr>
        <p:txBody>
          <a:bodyPr wrap="square" rtlCol="0">
            <a:spAutoFit/>
          </a:bodyPr>
          <a:lstStyle/>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4000" b="1" dirty="0">
                <a:solidFill>
                  <a:schemeClr val="bg1"/>
                </a:solidFill>
                <a:latin typeface="Calibri" panose="020F0502020204030204" pitchFamily="34" charset="0"/>
                <a:cs typeface="Calibri" panose="020F0502020204030204" pitchFamily="34" charset="0"/>
              </a:rPr>
              <a:t>AS-9</a:t>
            </a:r>
          </a:p>
          <a:p>
            <a:pPr algn="ctr"/>
            <a:endParaRPr lang="en-US" sz="4000" b="1" dirty="0">
              <a:solidFill>
                <a:schemeClr val="bg1"/>
              </a:solidFill>
              <a:latin typeface="Calibri" panose="020F0502020204030204" pitchFamily="34" charset="0"/>
              <a:cs typeface="Calibri" panose="020F0502020204030204" pitchFamily="34" charset="0"/>
            </a:endParaRPr>
          </a:p>
          <a:p>
            <a:pPr algn="ctr"/>
            <a:r>
              <a:rPr lang="en-US" altLang="en-US" sz="4000" b="1" dirty="0">
                <a:solidFill>
                  <a:schemeClr val="bg1"/>
                </a:solidFill>
                <a:latin typeface="Calibri" panose="020F0502020204030204" pitchFamily="34" charset="0"/>
                <a:cs typeface="Calibri" panose="020F0502020204030204" pitchFamily="34" charset="0"/>
              </a:rPr>
              <a:t>Revenue Recognition</a:t>
            </a:r>
          </a:p>
          <a:p>
            <a:pPr algn="ctr"/>
            <a:endParaRPr lang="en-US" altLang="en-US" sz="3200" b="1" dirty="0">
              <a:solidFill>
                <a:schemeClr val="bg1"/>
              </a:solidFill>
              <a:latin typeface="Calibri" panose="020F0502020204030204" pitchFamily="34" charset="0"/>
              <a:cs typeface="Calibri" panose="020F0502020204030204" pitchFamily="34" charset="0"/>
            </a:endParaRPr>
          </a:p>
          <a:p>
            <a:pPr algn="ctr"/>
            <a:endParaRPr lang="en-US" altLang="en-US" sz="3200" b="1" dirty="0">
              <a:solidFill>
                <a:schemeClr val="bg1"/>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55F06245-B241-A7AE-9605-BB48B76E4F3D}"/>
              </a:ext>
            </a:extLst>
          </p:cNvPr>
          <p:cNvSpPr txBox="1"/>
          <p:nvPr/>
        </p:nvSpPr>
        <p:spPr>
          <a:xfrm>
            <a:off x="1012673" y="4218214"/>
            <a:ext cx="3528826" cy="923330"/>
          </a:xfrm>
          <a:prstGeom prst="rect">
            <a:avLst/>
          </a:prstGeom>
          <a:noFill/>
        </p:spPr>
        <p:txBody>
          <a:bodyPr wrap="square" rtlCol="0">
            <a:spAutoFit/>
          </a:bodyPr>
          <a:lstStyle/>
          <a:p>
            <a:pPr algn="ctr"/>
            <a:r>
              <a:rPr lang="en-US" altLang="en-US" sz="1800" b="1" dirty="0">
                <a:solidFill>
                  <a:srgbClr val="FF0000"/>
                </a:solidFill>
                <a:latin typeface="Book Antiqua" panose="02040602050305030304" pitchFamily="18" charset="0"/>
              </a:rPr>
              <a:t>AS  7 &amp; AS  9 are mutually exclusive</a:t>
            </a:r>
          </a:p>
          <a:p>
            <a:endParaRPr lang="en-IN" dirty="0"/>
          </a:p>
        </p:txBody>
      </p:sp>
    </p:spTree>
    <p:extLst>
      <p:ext uri="{BB962C8B-B14F-4D97-AF65-F5344CB8AC3E}">
        <p14:creationId xmlns:p14="http://schemas.microsoft.com/office/powerpoint/2010/main" val="39247811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43"/>
        <p:cNvGrpSpPr/>
        <p:nvPr/>
      </p:nvGrpSpPr>
      <p:grpSpPr>
        <a:xfrm>
          <a:off x="0" y="0"/>
          <a:ext cx="0" cy="0"/>
          <a:chOff x="0" y="0"/>
          <a:chExt cx="0" cy="0"/>
        </a:xfrm>
      </p:grpSpPr>
      <p:sp>
        <p:nvSpPr>
          <p:cNvPr id="347" name="Google Shape;347;p42"/>
          <p:cNvSpPr txBox="1">
            <a:spLocks noGrp="1"/>
          </p:cNvSpPr>
          <p:nvPr>
            <p:ph type="subTitle" idx="2"/>
          </p:nvPr>
        </p:nvSpPr>
        <p:spPr>
          <a:xfrm rot="5400000" flipH="1">
            <a:off x="7826376"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350" name="Google Shape;350;p42"/>
          <p:cNvSpPr/>
          <p:nvPr/>
        </p:nvSpPr>
        <p:spPr>
          <a:xfrm rot="-5400000">
            <a:off x="6591679" y="2373579"/>
            <a:ext cx="3652999" cy="128849"/>
          </a:xfrm>
          <a:prstGeom prst="rect">
            <a:avLst/>
          </a:prstGeom>
        </p:spPr>
        <p:txBody>
          <a:bodyPr>
            <a:prstTxWarp prst="textPlain">
              <a:avLst/>
            </a:prstTxWarp>
          </a:bodyPr>
          <a:lstStyle/>
          <a:p>
            <a:pPr algn="ctr"/>
            <a:r>
              <a:rPr lang="en-US" altLang="en-US" sz="1400" b="1" dirty="0">
                <a:solidFill>
                  <a:schemeClr val="bg1"/>
                </a:solidFill>
                <a:latin typeface="Calibri" panose="020F0502020204030204" pitchFamily="34" charset="0"/>
                <a:cs typeface="Calibri" panose="020F0502020204030204" pitchFamily="34" charset="0"/>
              </a:rPr>
              <a:t>PROPERTY, PLANT AND EQUIPMENT</a:t>
            </a:r>
          </a:p>
        </p:txBody>
      </p:sp>
      <p:sp>
        <p:nvSpPr>
          <p:cNvPr id="351" name="Google Shape;351;p42"/>
          <p:cNvSpPr/>
          <p:nvPr/>
        </p:nvSpPr>
        <p:spPr>
          <a:xfrm rot="5400000" flipH="1">
            <a:off x="6633739" y="2402538"/>
            <a:ext cx="3709643" cy="127572"/>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PROPERTY, PLANT AND EQUIPMENT</a:t>
            </a:r>
          </a:p>
        </p:txBody>
      </p:sp>
      <p:sp>
        <p:nvSpPr>
          <p:cNvPr id="4" name="Content Placeholder 4">
            <a:extLst>
              <a:ext uri="{FF2B5EF4-FFF2-40B4-BE49-F238E27FC236}">
                <a16:creationId xmlns:a16="http://schemas.microsoft.com/office/drawing/2014/main" id="{E7E5F9BB-002B-3BEA-22E1-102291057CA3}"/>
              </a:ext>
            </a:extLst>
          </p:cNvPr>
          <p:cNvSpPr txBox="1">
            <a:spLocks/>
          </p:cNvSpPr>
          <p:nvPr/>
        </p:nvSpPr>
        <p:spPr>
          <a:xfrm>
            <a:off x="4131280" y="611504"/>
            <a:ext cx="3955783" cy="3952860"/>
          </a:xfrm>
          <a:prstGeom prst="rect">
            <a:avLst/>
          </a:prstGeom>
          <a:noFill/>
          <a:ln>
            <a:noFill/>
          </a:ln>
        </p:spPr>
        <p:txBody>
          <a:bodyPr spcFirstLastPara="1" wrap="square" lIns="91425" tIns="91425" rIns="91425" bIns="91425" anchor="ctr" anchorCtr="0">
            <a:normAutofit fontScale="70000" lnSpcReduction="20000"/>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1pPr>
            <a:lvl2pPr marL="914400" marR="0" lvl="1" indent="-317500" algn="l" rtl="0">
              <a:lnSpc>
                <a:spcPct val="115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2pPr>
            <a:lvl3pPr marL="1371600" marR="0" lvl="2"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3pPr>
            <a:lvl4pPr marL="1828800" marR="0" lvl="3"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4pPr>
            <a:lvl5pPr marL="2286000" marR="0" lvl="4"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5pPr>
            <a:lvl6pPr marL="2743200" marR="0" lvl="5"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6pPr>
            <a:lvl7pPr marL="3200400" marR="0" lvl="6"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7pPr>
            <a:lvl8pPr marL="3657600" marR="0" lvl="7"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8pPr>
            <a:lvl9pPr marL="4114800" marR="0" lvl="8" indent="-317500" algn="l" rtl="0">
              <a:lnSpc>
                <a:spcPct val="115000"/>
              </a:lnSpc>
              <a:spcBef>
                <a:spcPts val="1600"/>
              </a:spcBef>
              <a:spcAft>
                <a:spcPts val="1600"/>
              </a:spcAft>
              <a:buClr>
                <a:schemeClr val="dk1"/>
              </a:buClr>
              <a:buSzPts val="1400"/>
              <a:buFont typeface="Cabin"/>
              <a:buChar char="■"/>
              <a:defRPr sz="1400" b="0" i="0" u="none" strike="noStrike" cap="none">
                <a:solidFill>
                  <a:srgbClr val="434343"/>
                </a:solidFill>
                <a:latin typeface="Cabin"/>
                <a:ea typeface="Cabin"/>
                <a:cs typeface="Cabin"/>
                <a:sym typeface="Cabin"/>
              </a:defRPr>
            </a:lvl9pPr>
          </a:lstStyle>
          <a:p>
            <a:pPr marL="139700" indent="0" algn="ctr">
              <a:lnSpc>
                <a:spcPct val="150000"/>
              </a:lnSpc>
              <a:buNone/>
              <a:defRPr/>
            </a:pPr>
            <a:r>
              <a:rPr lang="en-US" altLang="en-US" sz="2600" b="1" dirty="0">
                <a:solidFill>
                  <a:schemeClr val="tx1"/>
                </a:solidFill>
                <a:latin typeface="Book Antiqua" panose="02040602050305030304" pitchFamily="18" charset="0"/>
              </a:rPr>
              <a:t>Name of Accounting Standard changed from </a:t>
            </a:r>
            <a:r>
              <a:rPr lang="en-US" altLang="en-US" sz="2600" b="1" dirty="0">
                <a:solidFill>
                  <a:schemeClr val="bg1">
                    <a:lumMod val="25000"/>
                  </a:schemeClr>
                </a:solidFill>
                <a:latin typeface="Book Antiqua" panose="02040602050305030304" pitchFamily="18" charset="0"/>
              </a:rPr>
              <a:t>Fixed Assets to Property, Plant and Equipment</a:t>
            </a:r>
          </a:p>
          <a:p>
            <a:pPr marL="139700" indent="0" algn="ctr">
              <a:lnSpc>
                <a:spcPct val="150000"/>
              </a:lnSpc>
              <a:buNone/>
              <a:defRPr/>
            </a:pPr>
            <a:endParaRPr lang="en-US" altLang="en-US" sz="2600" b="1" dirty="0">
              <a:solidFill>
                <a:schemeClr val="tx1"/>
              </a:solidFill>
              <a:latin typeface="Book Antiqua" panose="02040602050305030304" pitchFamily="18" charset="0"/>
            </a:endParaRPr>
          </a:p>
          <a:p>
            <a:pPr marL="139700" indent="0" algn="ctr">
              <a:lnSpc>
                <a:spcPct val="150000"/>
              </a:lnSpc>
              <a:buNone/>
              <a:defRPr/>
            </a:pPr>
            <a:endParaRPr lang="en-US" altLang="en-US" sz="2600" b="1" dirty="0">
              <a:solidFill>
                <a:schemeClr val="tx1"/>
              </a:solidFill>
              <a:latin typeface="Book Antiqua" panose="02040602050305030304" pitchFamily="18" charset="0"/>
            </a:endParaRPr>
          </a:p>
          <a:p>
            <a:pPr marL="139700" indent="0" algn="ctr">
              <a:lnSpc>
                <a:spcPct val="150000"/>
              </a:lnSpc>
              <a:buNone/>
              <a:defRPr/>
            </a:pPr>
            <a:r>
              <a:rPr lang="en-US" altLang="en-US" sz="2600" b="1" dirty="0">
                <a:solidFill>
                  <a:schemeClr val="tx1"/>
                </a:solidFill>
                <a:latin typeface="Book Antiqua" panose="02040602050305030304" pitchFamily="18" charset="0"/>
              </a:rPr>
              <a:t>Accounting Standard 6 : </a:t>
            </a:r>
            <a:r>
              <a:rPr lang="en-US" altLang="en-US" sz="2600" b="1" dirty="0">
                <a:solidFill>
                  <a:schemeClr val="bg1">
                    <a:lumMod val="25000"/>
                  </a:schemeClr>
                </a:solidFill>
                <a:latin typeface="Book Antiqua" panose="02040602050305030304" pitchFamily="18" charset="0"/>
              </a:rPr>
              <a:t>Depreciation Accounting merged </a:t>
            </a:r>
            <a:r>
              <a:rPr lang="en-US" altLang="en-US" sz="2600" b="1" dirty="0">
                <a:solidFill>
                  <a:schemeClr val="tx1"/>
                </a:solidFill>
                <a:latin typeface="Book Antiqua" panose="02040602050305030304" pitchFamily="18" charset="0"/>
              </a:rPr>
              <a:t>with Accounting Standard 10 : Property, Plant and Equipment. </a:t>
            </a:r>
          </a:p>
          <a:p>
            <a:pPr>
              <a:lnSpc>
                <a:spcPct val="150000"/>
              </a:lnSpc>
              <a:defRPr/>
            </a:pPr>
            <a:endParaRPr lang="en-US" altLang="en-US" sz="2600" b="1" dirty="0">
              <a:solidFill>
                <a:schemeClr val="tx1"/>
              </a:solidFill>
              <a:latin typeface="Book Antiqua" panose="02040602050305030304" pitchFamily="18" charset="0"/>
            </a:endParaRPr>
          </a:p>
        </p:txBody>
      </p:sp>
      <p:pic>
        <p:nvPicPr>
          <p:cNvPr id="3" name="Picture 2">
            <a:extLst>
              <a:ext uri="{FF2B5EF4-FFF2-40B4-BE49-F238E27FC236}">
                <a16:creationId xmlns:a16="http://schemas.microsoft.com/office/drawing/2014/main" id="{D71F2B31-4AA3-4415-0176-6261CEB1DB0B}"/>
              </a:ext>
            </a:extLst>
          </p:cNvPr>
          <p:cNvPicPr>
            <a:picLocks noChangeAspect="1"/>
          </p:cNvPicPr>
          <p:nvPr/>
        </p:nvPicPr>
        <p:blipFill rotWithShape="1">
          <a:blip r:embed="rId3">
            <a:alphaModFix amt="85000"/>
          </a:blip>
          <a:srcRect l="11559" t="13345" r="52301" b="3294"/>
          <a:stretch/>
        </p:blipFill>
        <p:spPr>
          <a:xfrm>
            <a:off x="0" y="0"/>
            <a:ext cx="4155917" cy="5143500"/>
          </a:xfrm>
          <a:prstGeom prst="rect">
            <a:avLst/>
          </a:prstGeom>
        </p:spPr>
      </p:pic>
      <p:sp>
        <p:nvSpPr>
          <p:cNvPr id="8" name="TextBox 7">
            <a:extLst>
              <a:ext uri="{FF2B5EF4-FFF2-40B4-BE49-F238E27FC236}">
                <a16:creationId xmlns:a16="http://schemas.microsoft.com/office/drawing/2014/main" id="{8A9ADA88-9945-0E92-CD5E-6D0DC3FF0C31}"/>
              </a:ext>
            </a:extLst>
          </p:cNvPr>
          <p:cNvSpPr txBox="1"/>
          <p:nvPr/>
        </p:nvSpPr>
        <p:spPr>
          <a:xfrm>
            <a:off x="367557" y="463480"/>
            <a:ext cx="3396166" cy="4401205"/>
          </a:xfrm>
          <a:prstGeom prst="rect">
            <a:avLst/>
          </a:prstGeom>
          <a:noFill/>
          <a:ln w="76200">
            <a:solidFill>
              <a:schemeClr val="bg1"/>
            </a:solidFill>
          </a:ln>
        </p:spPr>
        <p:txBody>
          <a:bodyPr wrap="square" rtlCol="0">
            <a:spAutoFit/>
          </a:bodyPr>
          <a:lstStyle/>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3600" b="1" dirty="0">
                <a:solidFill>
                  <a:schemeClr val="bg1"/>
                </a:solidFill>
                <a:latin typeface="Calibri" panose="020F0502020204030204" pitchFamily="34" charset="0"/>
                <a:cs typeface="Calibri" panose="020F0502020204030204" pitchFamily="34" charset="0"/>
              </a:rPr>
              <a:t>AS-10</a:t>
            </a:r>
          </a:p>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3600" b="1" dirty="0">
                <a:solidFill>
                  <a:schemeClr val="bg1"/>
                </a:solidFill>
                <a:latin typeface="Calibri" panose="020F0502020204030204" pitchFamily="34" charset="0"/>
                <a:cs typeface="Calibri" panose="020F0502020204030204" pitchFamily="34" charset="0"/>
              </a:rPr>
              <a:t>Property, Plant and Equipment</a:t>
            </a:r>
          </a:p>
          <a:p>
            <a:pPr algn="ctr"/>
            <a:endParaRPr lang="en-US" sz="3200" b="1" dirty="0">
              <a:solidFill>
                <a:schemeClr val="bg1"/>
              </a:solidFill>
              <a:latin typeface="Calibri" panose="020F0502020204030204" pitchFamily="34" charset="0"/>
              <a:cs typeface="Calibri" panose="020F0502020204030204" pitchFamily="34" charset="0"/>
            </a:endParaRPr>
          </a:p>
          <a:p>
            <a:pPr algn="ctr"/>
            <a:endParaRPr lang="en-US" sz="3200" b="1" dirty="0">
              <a:solidFill>
                <a:schemeClr val="bg1"/>
              </a:solidFill>
              <a:latin typeface="Calibri" panose="020F0502020204030204" pitchFamily="34" charset="0"/>
              <a:cs typeface="Calibri" panose="020F0502020204030204" pitchFamily="34" charset="0"/>
            </a:endParaRPr>
          </a:p>
          <a:p>
            <a:pPr algn="ctr"/>
            <a:endParaRPr lang="en-US" sz="3200" b="1" dirty="0">
              <a:solidFill>
                <a:schemeClr val="bg1"/>
              </a:solidFill>
              <a:latin typeface="Calibri" panose="020F0502020204030204" pitchFamily="34" charset="0"/>
              <a:cs typeface="Calibri" panose="020F0502020204030204" pitchFamily="34" charset="0"/>
            </a:endParaRPr>
          </a:p>
          <a:p>
            <a:pPr algn="ctr"/>
            <a:endParaRPr lang="en-IN" sz="1200" dirty="0">
              <a:solidFill>
                <a:schemeClr val="bg1"/>
              </a:solidFill>
            </a:endParaRPr>
          </a:p>
        </p:txBody>
      </p:sp>
    </p:spTree>
    <p:extLst>
      <p:ext uri="{BB962C8B-B14F-4D97-AF65-F5344CB8AC3E}">
        <p14:creationId xmlns:p14="http://schemas.microsoft.com/office/powerpoint/2010/main" val="26708824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43"/>
        <p:cNvGrpSpPr/>
        <p:nvPr/>
      </p:nvGrpSpPr>
      <p:grpSpPr>
        <a:xfrm>
          <a:off x="0" y="0"/>
          <a:ext cx="0" cy="0"/>
          <a:chOff x="0" y="0"/>
          <a:chExt cx="0" cy="0"/>
        </a:xfrm>
      </p:grpSpPr>
      <p:sp>
        <p:nvSpPr>
          <p:cNvPr id="347" name="Google Shape;347;p42"/>
          <p:cNvSpPr txBox="1">
            <a:spLocks noGrp="1"/>
          </p:cNvSpPr>
          <p:nvPr>
            <p:ph type="subTitle" idx="2"/>
          </p:nvPr>
        </p:nvSpPr>
        <p:spPr>
          <a:xfrm rot="5400000" flipH="1">
            <a:off x="7826376"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350" name="Google Shape;350;p42"/>
          <p:cNvSpPr/>
          <p:nvPr/>
        </p:nvSpPr>
        <p:spPr>
          <a:xfrm rot="-5400000">
            <a:off x="6591679" y="2373579"/>
            <a:ext cx="3652999" cy="128849"/>
          </a:xfrm>
          <a:prstGeom prst="rect">
            <a:avLst/>
          </a:prstGeom>
        </p:spPr>
        <p:txBody>
          <a:bodyPr>
            <a:prstTxWarp prst="textPlain">
              <a:avLst/>
            </a:prstTxWarp>
          </a:bodyPr>
          <a:lstStyle/>
          <a:p>
            <a:pPr algn="ctr"/>
            <a:r>
              <a:rPr lang="en-US" altLang="en-US" sz="1400" b="1" dirty="0">
                <a:solidFill>
                  <a:schemeClr val="bg1"/>
                </a:solidFill>
                <a:latin typeface="Calibri" panose="020F0502020204030204" pitchFamily="34" charset="0"/>
                <a:cs typeface="Calibri" panose="020F0502020204030204" pitchFamily="34" charset="0"/>
              </a:rPr>
              <a:t>PROPERTY, PLANT AND EQUIPMENT</a:t>
            </a:r>
          </a:p>
        </p:txBody>
      </p:sp>
      <p:sp>
        <p:nvSpPr>
          <p:cNvPr id="351" name="Google Shape;351;p42"/>
          <p:cNvSpPr/>
          <p:nvPr/>
        </p:nvSpPr>
        <p:spPr>
          <a:xfrm rot="5400000" flipH="1">
            <a:off x="6633739" y="2402538"/>
            <a:ext cx="3709643" cy="127572"/>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PROPERTY, PLANT AND EQUIPMENT</a:t>
            </a:r>
          </a:p>
        </p:txBody>
      </p:sp>
      <p:sp>
        <p:nvSpPr>
          <p:cNvPr id="4" name="Content Placeholder 4">
            <a:extLst>
              <a:ext uri="{FF2B5EF4-FFF2-40B4-BE49-F238E27FC236}">
                <a16:creationId xmlns:a16="http://schemas.microsoft.com/office/drawing/2014/main" id="{E7E5F9BB-002B-3BEA-22E1-102291057CA3}"/>
              </a:ext>
            </a:extLst>
          </p:cNvPr>
          <p:cNvSpPr txBox="1">
            <a:spLocks/>
          </p:cNvSpPr>
          <p:nvPr/>
        </p:nvSpPr>
        <p:spPr>
          <a:xfrm>
            <a:off x="4131280" y="388418"/>
            <a:ext cx="3955783" cy="4240226"/>
          </a:xfrm>
          <a:prstGeom prst="rect">
            <a:avLst/>
          </a:prstGeom>
          <a:noFill/>
          <a:ln>
            <a:noFill/>
          </a:ln>
        </p:spPr>
        <p:txBody>
          <a:bodyPr spcFirstLastPara="1" wrap="square" lIns="91425" tIns="91425" rIns="91425" bIns="91425" anchor="ctr" anchorCtr="0">
            <a:normAutofit fontScale="70000" lnSpcReduction="20000"/>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1pPr>
            <a:lvl2pPr marL="914400" marR="0" lvl="1" indent="-317500" algn="l" rtl="0">
              <a:lnSpc>
                <a:spcPct val="115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2pPr>
            <a:lvl3pPr marL="1371600" marR="0" lvl="2"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3pPr>
            <a:lvl4pPr marL="1828800" marR="0" lvl="3"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4pPr>
            <a:lvl5pPr marL="2286000" marR="0" lvl="4"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5pPr>
            <a:lvl6pPr marL="2743200" marR="0" lvl="5"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6pPr>
            <a:lvl7pPr marL="3200400" marR="0" lvl="6"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7pPr>
            <a:lvl8pPr marL="3657600" marR="0" lvl="7"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8pPr>
            <a:lvl9pPr marL="4114800" marR="0" lvl="8" indent="-317500" algn="l" rtl="0">
              <a:lnSpc>
                <a:spcPct val="115000"/>
              </a:lnSpc>
              <a:spcBef>
                <a:spcPts val="1600"/>
              </a:spcBef>
              <a:spcAft>
                <a:spcPts val="1600"/>
              </a:spcAft>
              <a:buClr>
                <a:schemeClr val="dk1"/>
              </a:buClr>
              <a:buSzPts val="1400"/>
              <a:buFont typeface="Cabin"/>
              <a:buChar char="■"/>
              <a:defRPr sz="1400" b="0" i="0" u="none" strike="noStrike" cap="none">
                <a:solidFill>
                  <a:srgbClr val="434343"/>
                </a:solidFill>
                <a:latin typeface="Cabin"/>
                <a:ea typeface="Cabin"/>
                <a:cs typeface="Cabin"/>
                <a:sym typeface="Cabin"/>
              </a:defRPr>
            </a:lvl9pPr>
          </a:lstStyle>
          <a:p>
            <a:pPr marL="139700" indent="0">
              <a:lnSpc>
                <a:spcPct val="150000"/>
              </a:lnSpc>
              <a:buNone/>
              <a:defRPr/>
            </a:pPr>
            <a:r>
              <a:rPr lang="en-US" altLang="en-US" sz="2900" b="1" u="sng" dirty="0">
                <a:solidFill>
                  <a:schemeClr val="bg1">
                    <a:lumMod val="25000"/>
                  </a:schemeClr>
                </a:solidFill>
                <a:latin typeface="Book Antiqua" panose="02040602050305030304" pitchFamily="18" charset="0"/>
              </a:rPr>
              <a:t>Para 32 and 34 : Model for Subsequent Revaluation</a:t>
            </a:r>
          </a:p>
          <a:p>
            <a:pPr marL="139700" indent="0" algn="ctr">
              <a:lnSpc>
                <a:spcPct val="150000"/>
              </a:lnSpc>
              <a:buNone/>
              <a:defRPr/>
            </a:pPr>
            <a:endParaRPr lang="en-US" altLang="en-US" sz="2600" b="1" dirty="0">
              <a:solidFill>
                <a:schemeClr val="tx1"/>
              </a:solidFill>
              <a:latin typeface="Book Antiqua" panose="02040602050305030304" pitchFamily="18" charset="0"/>
            </a:endParaRPr>
          </a:p>
          <a:p>
            <a:pPr>
              <a:lnSpc>
                <a:spcPct val="150000"/>
              </a:lnSpc>
              <a:defRPr/>
            </a:pPr>
            <a:r>
              <a:rPr lang="en-US" altLang="en-US" sz="2600" b="1" dirty="0">
                <a:solidFill>
                  <a:schemeClr val="tx1"/>
                </a:solidFill>
                <a:latin typeface="Book Antiqua" panose="02040602050305030304" pitchFamily="18" charset="0"/>
              </a:rPr>
              <a:t>Revaluations should be made with sufficient regularity</a:t>
            </a:r>
          </a:p>
          <a:p>
            <a:pPr>
              <a:lnSpc>
                <a:spcPct val="150000"/>
              </a:lnSpc>
              <a:defRPr/>
            </a:pPr>
            <a:endParaRPr lang="en-US" altLang="en-US" sz="2600" b="1" dirty="0">
              <a:solidFill>
                <a:schemeClr val="tx1"/>
              </a:solidFill>
              <a:latin typeface="Book Antiqua" panose="02040602050305030304" pitchFamily="18" charset="0"/>
            </a:endParaRPr>
          </a:p>
          <a:p>
            <a:pPr>
              <a:lnSpc>
                <a:spcPct val="150000"/>
              </a:lnSpc>
              <a:defRPr/>
            </a:pPr>
            <a:r>
              <a:rPr lang="en-US" altLang="en-US" sz="2600" b="1" dirty="0">
                <a:solidFill>
                  <a:schemeClr val="tx1"/>
                </a:solidFill>
                <a:latin typeface="Book Antiqua" panose="02040602050305030304" pitchFamily="18" charset="0"/>
              </a:rPr>
              <a:t>Entire class to be revalued and revaluation not on ad hoc basis (earlier permitted by AS 10)</a:t>
            </a:r>
          </a:p>
          <a:p>
            <a:pPr>
              <a:lnSpc>
                <a:spcPct val="150000"/>
              </a:lnSpc>
              <a:defRPr/>
            </a:pPr>
            <a:endParaRPr lang="en-US" altLang="en-US" sz="2600" b="1" dirty="0">
              <a:solidFill>
                <a:schemeClr val="tx1"/>
              </a:solidFill>
              <a:latin typeface="Book Antiqua" panose="02040602050305030304" pitchFamily="18" charset="0"/>
            </a:endParaRPr>
          </a:p>
        </p:txBody>
      </p:sp>
      <p:pic>
        <p:nvPicPr>
          <p:cNvPr id="3" name="Picture 2">
            <a:extLst>
              <a:ext uri="{FF2B5EF4-FFF2-40B4-BE49-F238E27FC236}">
                <a16:creationId xmlns:a16="http://schemas.microsoft.com/office/drawing/2014/main" id="{D71F2B31-4AA3-4415-0176-6261CEB1DB0B}"/>
              </a:ext>
            </a:extLst>
          </p:cNvPr>
          <p:cNvPicPr>
            <a:picLocks noChangeAspect="1"/>
          </p:cNvPicPr>
          <p:nvPr/>
        </p:nvPicPr>
        <p:blipFill rotWithShape="1">
          <a:blip r:embed="rId3">
            <a:alphaModFix amt="85000"/>
          </a:blip>
          <a:srcRect l="11559" t="13345" r="52301" b="3294"/>
          <a:stretch/>
        </p:blipFill>
        <p:spPr>
          <a:xfrm>
            <a:off x="0" y="0"/>
            <a:ext cx="4155917" cy="5143500"/>
          </a:xfrm>
          <a:prstGeom prst="rect">
            <a:avLst/>
          </a:prstGeom>
        </p:spPr>
      </p:pic>
      <p:sp>
        <p:nvSpPr>
          <p:cNvPr id="8" name="TextBox 7">
            <a:extLst>
              <a:ext uri="{FF2B5EF4-FFF2-40B4-BE49-F238E27FC236}">
                <a16:creationId xmlns:a16="http://schemas.microsoft.com/office/drawing/2014/main" id="{8A9ADA88-9945-0E92-CD5E-6D0DC3FF0C31}"/>
              </a:ext>
            </a:extLst>
          </p:cNvPr>
          <p:cNvSpPr txBox="1"/>
          <p:nvPr/>
        </p:nvSpPr>
        <p:spPr>
          <a:xfrm>
            <a:off x="367557" y="463480"/>
            <a:ext cx="3396166" cy="4401205"/>
          </a:xfrm>
          <a:prstGeom prst="rect">
            <a:avLst/>
          </a:prstGeom>
          <a:noFill/>
          <a:ln w="76200">
            <a:solidFill>
              <a:schemeClr val="bg1"/>
            </a:solidFill>
          </a:ln>
        </p:spPr>
        <p:txBody>
          <a:bodyPr wrap="square" rtlCol="0">
            <a:spAutoFit/>
          </a:bodyPr>
          <a:lstStyle/>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3600" b="1" dirty="0">
                <a:solidFill>
                  <a:schemeClr val="bg1"/>
                </a:solidFill>
                <a:latin typeface="Calibri" panose="020F0502020204030204" pitchFamily="34" charset="0"/>
                <a:cs typeface="Calibri" panose="020F0502020204030204" pitchFamily="34" charset="0"/>
              </a:rPr>
              <a:t>AS-10</a:t>
            </a:r>
          </a:p>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3600" b="1" dirty="0">
                <a:solidFill>
                  <a:schemeClr val="bg1"/>
                </a:solidFill>
                <a:latin typeface="Calibri" panose="020F0502020204030204" pitchFamily="34" charset="0"/>
                <a:cs typeface="Calibri" panose="020F0502020204030204" pitchFamily="34" charset="0"/>
              </a:rPr>
              <a:t>Property, Plant and Equipment</a:t>
            </a:r>
          </a:p>
          <a:p>
            <a:pPr algn="ctr"/>
            <a:endParaRPr lang="en-US" sz="3200" b="1" dirty="0">
              <a:solidFill>
                <a:schemeClr val="bg1"/>
              </a:solidFill>
              <a:latin typeface="Calibri" panose="020F0502020204030204" pitchFamily="34" charset="0"/>
              <a:cs typeface="Calibri" panose="020F0502020204030204" pitchFamily="34" charset="0"/>
            </a:endParaRPr>
          </a:p>
          <a:p>
            <a:pPr algn="ctr"/>
            <a:endParaRPr lang="en-US" sz="3200" b="1" dirty="0">
              <a:solidFill>
                <a:schemeClr val="bg1"/>
              </a:solidFill>
              <a:latin typeface="Calibri" panose="020F0502020204030204" pitchFamily="34" charset="0"/>
              <a:cs typeface="Calibri" panose="020F0502020204030204" pitchFamily="34" charset="0"/>
            </a:endParaRPr>
          </a:p>
          <a:p>
            <a:pPr algn="ctr"/>
            <a:endParaRPr lang="en-US" sz="3200" b="1" dirty="0">
              <a:solidFill>
                <a:schemeClr val="bg1"/>
              </a:solidFill>
              <a:latin typeface="Calibri" panose="020F0502020204030204" pitchFamily="34" charset="0"/>
              <a:cs typeface="Calibri" panose="020F0502020204030204" pitchFamily="34" charset="0"/>
            </a:endParaRPr>
          </a:p>
          <a:p>
            <a:pPr algn="ctr"/>
            <a:endParaRPr lang="en-IN" sz="1200" dirty="0">
              <a:solidFill>
                <a:schemeClr val="bg1"/>
              </a:solidFill>
            </a:endParaRPr>
          </a:p>
        </p:txBody>
      </p:sp>
    </p:spTree>
    <p:extLst>
      <p:ext uri="{BB962C8B-B14F-4D97-AF65-F5344CB8AC3E}">
        <p14:creationId xmlns:p14="http://schemas.microsoft.com/office/powerpoint/2010/main" val="10522304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15"/>
        <p:cNvGrpSpPr/>
        <p:nvPr/>
      </p:nvGrpSpPr>
      <p:grpSpPr>
        <a:xfrm>
          <a:off x="0" y="0"/>
          <a:ext cx="0" cy="0"/>
          <a:chOff x="0" y="0"/>
          <a:chExt cx="0" cy="0"/>
        </a:xfrm>
      </p:grpSpPr>
      <p:sp>
        <p:nvSpPr>
          <p:cNvPr id="621" name="Google Shape;621;p54"/>
          <p:cNvSpPr/>
          <p:nvPr/>
        </p:nvSpPr>
        <p:spPr>
          <a:xfrm rot="16200000">
            <a:off x="-1035925" y="2189209"/>
            <a:ext cx="3309645" cy="161217"/>
          </a:xfrm>
          <a:prstGeom prst="rect">
            <a:avLst/>
          </a:prstGeom>
        </p:spPr>
        <p:txBody>
          <a:bodyPr>
            <a:prstTxWarp prst="textPlain">
              <a:avLst/>
            </a:prstTxWarp>
          </a:bodyPr>
          <a:lstStyle/>
          <a:p>
            <a:pPr lvl="0" algn="ctr"/>
            <a:r>
              <a:rPr lang="en-US" b="1" dirty="0">
                <a:solidFill>
                  <a:schemeClr val="lt1"/>
                </a:solidFill>
                <a:latin typeface="Cabin"/>
              </a:rPr>
              <a:t>ACCOUNTING FOR INVESTMENTS</a:t>
            </a:r>
            <a:r>
              <a:rPr b="1" i="0" dirty="0">
                <a:ln>
                  <a:noFill/>
                </a:ln>
                <a:solidFill>
                  <a:schemeClr val="lt1"/>
                </a:solidFill>
                <a:latin typeface="Cabin"/>
              </a:rPr>
              <a:t>-</a:t>
            </a:r>
          </a:p>
        </p:txBody>
      </p:sp>
      <p:sp>
        <p:nvSpPr>
          <p:cNvPr id="622" name="Google Shape;622;p54"/>
          <p:cNvSpPr/>
          <p:nvPr/>
        </p:nvSpPr>
        <p:spPr>
          <a:xfrm rot="5400000" flipH="1">
            <a:off x="-874709" y="2189208"/>
            <a:ext cx="3309646" cy="161218"/>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ACCOUNTING FOR INVESTMENTS</a:t>
            </a:r>
            <a:endParaRPr b="1" i="0" dirty="0">
              <a:ln>
                <a:noFill/>
              </a:ln>
              <a:solidFill>
                <a:srgbClr val="FFFCFC">
                  <a:alpha val="23210"/>
                </a:srgbClr>
              </a:solidFill>
              <a:latin typeface="Cabin"/>
            </a:endParaRPr>
          </a:p>
        </p:txBody>
      </p:sp>
      <p:sp>
        <p:nvSpPr>
          <p:cNvPr id="2" name="Content Placeholder 4">
            <a:extLst>
              <a:ext uri="{FF2B5EF4-FFF2-40B4-BE49-F238E27FC236}">
                <a16:creationId xmlns:a16="http://schemas.microsoft.com/office/drawing/2014/main" id="{2D702332-B0C7-626C-C3E4-287296218EF6}"/>
              </a:ext>
            </a:extLst>
          </p:cNvPr>
          <p:cNvSpPr txBox="1">
            <a:spLocks/>
          </p:cNvSpPr>
          <p:nvPr/>
        </p:nvSpPr>
        <p:spPr>
          <a:xfrm>
            <a:off x="1037992" y="356478"/>
            <a:ext cx="3663595" cy="432071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RPr/>
            </a:defPPr>
            <a:lvl1pPr marL="347472" indent="-347472">
              <a:buClrTx/>
              <a:buSzPts val="2400"/>
              <a:buFont typeface="Arial" panose="020B0604020202020204" pitchFamily="34" charset="0"/>
              <a:buChar char="•"/>
              <a:defRPr sz="2200" b="1" kern="1200">
                <a:solidFill>
                  <a:schemeClr val="bg1">
                    <a:lumMod val="50000"/>
                  </a:schemeClr>
                </a:solidFill>
                <a:latin typeface="Book Antiqua" panose="02040602050305030304" pitchFamily="18" charset="0"/>
                <a:ea typeface="+mn-ea"/>
                <a:cs typeface="+mn-cs"/>
              </a:defRPr>
            </a:lvl1pPr>
            <a:lvl2pPr marL="914400" indent="-317500" algn="ctr">
              <a:buClr>
                <a:schemeClr val="dk1"/>
              </a:buClr>
              <a:buSzPts val="3000"/>
              <a:buFont typeface="Cabin"/>
              <a:buNone/>
              <a:defRPr sz="3000">
                <a:solidFill>
                  <a:schemeClr val="dk1"/>
                </a:solidFill>
                <a:latin typeface="Cabin"/>
                <a:ea typeface="Cabin"/>
                <a:cs typeface="Cabin"/>
              </a:defRPr>
            </a:lvl2pPr>
            <a:lvl3pPr marL="1371600" indent="-317500" algn="ctr">
              <a:buClr>
                <a:schemeClr val="dk1"/>
              </a:buClr>
              <a:buSzPts val="3000"/>
              <a:buFont typeface="Cabin"/>
              <a:buNone/>
              <a:defRPr sz="3000">
                <a:solidFill>
                  <a:schemeClr val="dk1"/>
                </a:solidFill>
                <a:latin typeface="Cabin"/>
                <a:ea typeface="Cabin"/>
                <a:cs typeface="Cabin"/>
              </a:defRPr>
            </a:lvl3pPr>
            <a:lvl4pPr marL="1828800" indent="-317500" algn="ctr">
              <a:buClr>
                <a:schemeClr val="dk1"/>
              </a:buClr>
              <a:buSzPts val="3000"/>
              <a:buFont typeface="Cabin"/>
              <a:buNone/>
              <a:defRPr sz="3000">
                <a:solidFill>
                  <a:schemeClr val="dk1"/>
                </a:solidFill>
                <a:latin typeface="Cabin"/>
                <a:ea typeface="Cabin"/>
                <a:cs typeface="Cabin"/>
              </a:defRPr>
            </a:lvl4pPr>
            <a:lvl5pPr marL="2286000" indent="-317500" algn="ctr">
              <a:buClr>
                <a:schemeClr val="dk1"/>
              </a:buClr>
              <a:buSzPts val="3000"/>
              <a:buFont typeface="Cabin"/>
              <a:buNone/>
              <a:defRPr sz="3000">
                <a:solidFill>
                  <a:schemeClr val="dk1"/>
                </a:solidFill>
                <a:latin typeface="Cabin"/>
                <a:ea typeface="Cabin"/>
                <a:cs typeface="Cabin"/>
              </a:defRPr>
            </a:lvl5pPr>
            <a:lvl6pPr marL="2743200" indent="-317500" algn="ctr">
              <a:buClr>
                <a:schemeClr val="dk1"/>
              </a:buClr>
              <a:buSzPts val="3000"/>
              <a:buFont typeface="Cabin"/>
              <a:buNone/>
              <a:defRPr sz="3000">
                <a:solidFill>
                  <a:schemeClr val="dk1"/>
                </a:solidFill>
                <a:latin typeface="Cabin"/>
                <a:ea typeface="Cabin"/>
                <a:cs typeface="Cabin"/>
              </a:defRPr>
            </a:lvl6pPr>
            <a:lvl7pPr marL="3200400" indent="-317500" algn="ctr">
              <a:buClr>
                <a:schemeClr val="dk1"/>
              </a:buClr>
              <a:buSzPts val="3000"/>
              <a:buFont typeface="Cabin"/>
              <a:buNone/>
              <a:defRPr sz="3000">
                <a:solidFill>
                  <a:schemeClr val="dk1"/>
                </a:solidFill>
                <a:latin typeface="Cabin"/>
                <a:ea typeface="Cabin"/>
                <a:cs typeface="Cabin"/>
              </a:defRPr>
            </a:lvl7pPr>
            <a:lvl8pPr marL="3657600" indent="-317500" algn="ctr">
              <a:buClr>
                <a:schemeClr val="dk1"/>
              </a:buClr>
              <a:buSzPts val="3000"/>
              <a:buFont typeface="Cabin"/>
              <a:buNone/>
              <a:defRPr sz="3000">
                <a:solidFill>
                  <a:schemeClr val="dk1"/>
                </a:solidFill>
                <a:latin typeface="Cabin"/>
                <a:ea typeface="Cabin"/>
                <a:cs typeface="Cabin"/>
              </a:defRPr>
            </a:lvl8pPr>
            <a:lvl9pPr marL="4114800" indent="-317500" algn="ctr">
              <a:buClr>
                <a:schemeClr val="dk1"/>
              </a:buClr>
              <a:buSzPts val="3000"/>
              <a:buFont typeface="Cabin"/>
              <a:buNone/>
              <a:defRPr sz="3000">
                <a:solidFill>
                  <a:schemeClr val="dk1"/>
                </a:solidFill>
                <a:latin typeface="Cabin"/>
                <a:ea typeface="Cabin"/>
                <a:cs typeface="Cabin"/>
              </a:defRPr>
            </a:lvl9pPr>
          </a:lstStyle>
          <a:p>
            <a:pPr marL="0" indent="0" algn="ctr" rtl="0" eaLnBrk="1" latinLnBrk="0" hangingPunct="1">
              <a:lnSpc>
                <a:spcPct val="120000"/>
              </a:lnSpc>
              <a:spcBef>
                <a:spcPts val="750"/>
              </a:spcBef>
              <a:spcAft>
                <a:spcPts val="0"/>
              </a:spcAft>
              <a:buNone/>
            </a:pPr>
            <a:r>
              <a:rPr lang="en-US" sz="2000" b="1" kern="1200" dirty="0">
                <a:solidFill>
                  <a:schemeClr val="tx2">
                    <a:lumMod val="25000"/>
                  </a:schemeClr>
                </a:solidFill>
                <a:effectLst/>
              </a:rPr>
              <a:t>Only </a:t>
            </a:r>
            <a:r>
              <a:rPr lang="en-US" sz="2000" b="1" kern="1200" dirty="0">
                <a:solidFill>
                  <a:schemeClr val="bg1">
                    <a:lumMod val="25000"/>
                  </a:schemeClr>
                </a:solidFill>
                <a:effectLst/>
              </a:rPr>
              <a:t>cost model </a:t>
            </a:r>
            <a:r>
              <a:rPr lang="en-US" sz="2000" b="1" kern="1200" dirty="0">
                <a:solidFill>
                  <a:schemeClr val="tx2">
                    <a:lumMod val="25000"/>
                  </a:schemeClr>
                </a:solidFill>
                <a:effectLst/>
              </a:rPr>
              <a:t>to be applied for Investment Property </a:t>
            </a:r>
          </a:p>
          <a:p>
            <a:pPr marL="0" indent="0" algn="ctr" rtl="0" eaLnBrk="1" latinLnBrk="0" hangingPunct="1">
              <a:lnSpc>
                <a:spcPct val="120000"/>
              </a:lnSpc>
              <a:spcBef>
                <a:spcPts val="750"/>
              </a:spcBef>
              <a:spcAft>
                <a:spcPts val="0"/>
              </a:spcAft>
              <a:buNone/>
            </a:pPr>
            <a:endParaRPr lang="en-US" sz="2000" b="1" kern="1200" dirty="0">
              <a:solidFill>
                <a:schemeClr val="tx2">
                  <a:lumMod val="25000"/>
                </a:schemeClr>
              </a:solidFill>
              <a:effectLst/>
            </a:endParaRPr>
          </a:p>
          <a:p>
            <a:pPr marL="0" indent="0" algn="ctr" rtl="0" eaLnBrk="1" latinLnBrk="0" hangingPunct="1">
              <a:lnSpc>
                <a:spcPct val="120000"/>
              </a:lnSpc>
              <a:spcBef>
                <a:spcPts val="750"/>
              </a:spcBef>
              <a:spcAft>
                <a:spcPts val="0"/>
              </a:spcAft>
              <a:buNone/>
            </a:pPr>
            <a:r>
              <a:rPr lang="en-US" sz="2000" b="1" kern="1200" dirty="0">
                <a:solidFill>
                  <a:schemeClr val="tx2">
                    <a:lumMod val="25000"/>
                  </a:schemeClr>
                </a:solidFill>
                <a:effectLst/>
              </a:rPr>
              <a:t>(land and building other than related to operations) </a:t>
            </a:r>
          </a:p>
          <a:p>
            <a:pPr marL="0" indent="0" algn="ctr" rtl="0" eaLnBrk="1" latinLnBrk="0" hangingPunct="1">
              <a:lnSpc>
                <a:spcPct val="120000"/>
              </a:lnSpc>
              <a:spcBef>
                <a:spcPts val="750"/>
              </a:spcBef>
              <a:spcAft>
                <a:spcPts val="0"/>
              </a:spcAft>
              <a:buNone/>
            </a:pPr>
            <a:endParaRPr lang="en-US" sz="2000" b="1" kern="1200" dirty="0">
              <a:solidFill>
                <a:schemeClr val="tx2">
                  <a:lumMod val="25000"/>
                </a:schemeClr>
              </a:solidFill>
              <a:effectLst/>
            </a:endParaRPr>
          </a:p>
          <a:p>
            <a:pPr marL="0" indent="0" algn="ctr" rtl="0" eaLnBrk="1" latinLnBrk="0" hangingPunct="1">
              <a:lnSpc>
                <a:spcPct val="120000"/>
              </a:lnSpc>
              <a:spcBef>
                <a:spcPts val="750"/>
              </a:spcBef>
              <a:spcAft>
                <a:spcPts val="0"/>
              </a:spcAft>
              <a:buNone/>
            </a:pPr>
            <a:r>
              <a:rPr lang="en-US" sz="2000" b="1" kern="1200" dirty="0">
                <a:solidFill>
                  <a:schemeClr val="tx2">
                    <a:lumMod val="25000"/>
                  </a:schemeClr>
                </a:solidFill>
                <a:effectLst/>
              </a:rPr>
              <a:t>(Para  20)</a:t>
            </a:r>
          </a:p>
          <a:p>
            <a:pPr marL="768096" indent="-347472" algn="l" rtl="0" eaLnBrk="1" latinLnBrk="0" hangingPunct="1">
              <a:lnSpc>
                <a:spcPct val="120000"/>
              </a:lnSpc>
              <a:spcBef>
                <a:spcPts val="750"/>
              </a:spcBef>
              <a:spcAft>
                <a:spcPts val="0"/>
              </a:spcAft>
              <a:buFont typeface="Wingdings" panose="05000000000000000000" pitchFamily="2" charset="2"/>
              <a:buChar char="Ø"/>
            </a:pPr>
            <a:endParaRPr lang="en-IN" sz="900" dirty="0">
              <a:effectLst/>
            </a:endParaRPr>
          </a:p>
        </p:txBody>
      </p:sp>
      <p:pic>
        <p:nvPicPr>
          <p:cNvPr id="4" name="Picture 3">
            <a:extLst>
              <a:ext uri="{FF2B5EF4-FFF2-40B4-BE49-F238E27FC236}">
                <a16:creationId xmlns:a16="http://schemas.microsoft.com/office/drawing/2014/main" id="{7F7AB79F-48AB-D62C-55A8-208FB2CEF66D}"/>
              </a:ext>
            </a:extLst>
          </p:cNvPr>
          <p:cNvPicPr>
            <a:picLocks noChangeAspect="1"/>
          </p:cNvPicPr>
          <p:nvPr/>
        </p:nvPicPr>
        <p:blipFill rotWithShape="1">
          <a:blip r:embed="rId3">
            <a:alphaModFix amt="85000"/>
          </a:blip>
          <a:srcRect l="11559" t="13345" r="52301" b="3294"/>
          <a:stretch/>
        </p:blipFill>
        <p:spPr>
          <a:xfrm>
            <a:off x="4988083" y="9829"/>
            <a:ext cx="4155917" cy="5143500"/>
          </a:xfrm>
          <a:prstGeom prst="rect">
            <a:avLst/>
          </a:prstGeom>
        </p:spPr>
      </p:pic>
      <p:sp>
        <p:nvSpPr>
          <p:cNvPr id="5" name="TextBox 4">
            <a:extLst>
              <a:ext uri="{FF2B5EF4-FFF2-40B4-BE49-F238E27FC236}">
                <a16:creationId xmlns:a16="http://schemas.microsoft.com/office/drawing/2014/main" id="{9F433C77-2DEE-20E3-7052-1788AE5B215D}"/>
              </a:ext>
            </a:extLst>
          </p:cNvPr>
          <p:cNvSpPr txBox="1"/>
          <p:nvPr/>
        </p:nvSpPr>
        <p:spPr>
          <a:xfrm>
            <a:off x="5367958" y="544400"/>
            <a:ext cx="3396166" cy="4031873"/>
          </a:xfrm>
          <a:prstGeom prst="rect">
            <a:avLst/>
          </a:prstGeom>
          <a:noFill/>
          <a:ln w="76200">
            <a:solidFill>
              <a:schemeClr val="bg1"/>
            </a:solidFill>
          </a:ln>
        </p:spPr>
        <p:txBody>
          <a:bodyPr wrap="square" rtlCol="0">
            <a:spAutoFit/>
          </a:bodyPr>
          <a:lstStyle/>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4000" b="1" dirty="0">
                <a:solidFill>
                  <a:schemeClr val="bg1"/>
                </a:solidFill>
                <a:latin typeface="Calibri" panose="020F0502020204030204" pitchFamily="34" charset="0"/>
                <a:cs typeface="Calibri" panose="020F0502020204030204" pitchFamily="34" charset="0"/>
              </a:rPr>
              <a:t>AS-13</a:t>
            </a:r>
          </a:p>
          <a:p>
            <a:pPr algn="ctr"/>
            <a:endParaRPr lang="en-US" sz="4000" b="1" dirty="0">
              <a:solidFill>
                <a:schemeClr val="bg1"/>
              </a:solidFill>
              <a:latin typeface="Calibri" panose="020F0502020204030204" pitchFamily="34" charset="0"/>
              <a:cs typeface="Calibri" panose="020F0502020204030204" pitchFamily="34" charset="0"/>
            </a:endParaRPr>
          </a:p>
          <a:p>
            <a:pPr algn="ctr"/>
            <a:r>
              <a:rPr lang="en-US" altLang="en-US" sz="4000" b="1" dirty="0">
                <a:solidFill>
                  <a:schemeClr val="bg1"/>
                </a:solidFill>
                <a:latin typeface="Calibri" panose="020F0502020204030204" pitchFamily="34" charset="0"/>
                <a:cs typeface="Calibri" panose="020F0502020204030204" pitchFamily="34" charset="0"/>
              </a:rPr>
              <a:t>Accounting for Investments</a:t>
            </a:r>
          </a:p>
          <a:p>
            <a:pPr algn="ctr"/>
            <a:endParaRPr lang="en-US" altLang="en-US" sz="3200" b="1" dirty="0">
              <a:solidFill>
                <a:schemeClr val="bg1"/>
              </a:solidFill>
              <a:latin typeface="Calibri" panose="020F0502020204030204" pitchFamily="34" charset="0"/>
              <a:cs typeface="Calibri" panose="020F0502020204030204" pitchFamily="34" charset="0"/>
            </a:endParaRPr>
          </a:p>
          <a:p>
            <a:pPr algn="ctr"/>
            <a:endParaRPr lang="en-US" altLang="en-US" sz="32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933349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43"/>
        <p:cNvGrpSpPr/>
        <p:nvPr/>
      </p:nvGrpSpPr>
      <p:grpSpPr>
        <a:xfrm>
          <a:off x="0" y="0"/>
          <a:ext cx="0" cy="0"/>
          <a:chOff x="0" y="0"/>
          <a:chExt cx="0" cy="0"/>
        </a:xfrm>
      </p:grpSpPr>
      <p:sp>
        <p:nvSpPr>
          <p:cNvPr id="347" name="Google Shape;347;p42"/>
          <p:cNvSpPr txBox="1">
            <a:spLocks noGrp="1"/>
          </p:cNvSpPr>
          <p:nvPr>
            <p:ph type="subTitle" idx="2"/>
          </p:nvPr>
        </p:nvSpPr>
        <p:spPr>
          <a:xfrm rot="5400000" flipH="1">
            <a:off x="7826376"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350" name="Google Shape;350;p42"/>
          <p:cNvSpPr/>
          <p:nvPr/>
        </p:nvSpPr>
        <p:spPr>
          <a:xfrm rot="-5400000">
            <a:off x="6591679" y="2373579"/>
            <a:ext cx="3652999" cy="128849"/>
          </a:xfrm>
          <a:prstGeom prst="rect">
            <a:avLst/>
          </a:prstGeom>
        </p:spPr>
        <p:txBody>
          <a:bodyPr>
            <a:prstTxWarp prst="textPlain">
              <a:avLst/>
            </a:prstTxWarp>
          </a:bodyPr>
          <a:lstStyle/>
          <a:p>
            <a:pPr algn="ctr"/>
            <a:r>
              <a:rPr lang="en-US" altLang="en-US" sz="1400" b="1" dirty="0">
                <a:solidFill>
                  <a:schemeClr val="bg1"/>
                </a:solidFill>
                <a:latin typeface="Calibri" panose="020F0502020204030204" pitchFamily="34" charset="0"/>
                <a:cs typeface="Calibri" panose="020F0502020204030204" pitchFamily="34" charset="0"/>
              </a:rPr>
              <a:t>CONSOLIDATED FINANCIAL STATEMENTS</a:t>
            </a:r>
          </a:p>
        </p:txBody>
      </p:sp>
      <p:sp>
        <p:nvSpPr>
          <p:cNvPr id="351" name="Google Shape;351;p42"/>
          <p:cNvSpPr/>
          <p:nvPr/>
        </p:nvSpPr>
        <p:spPr>
          <a:xfrm rot="5400000" flipH="1">
            <a:off x="6633739" y="2402538"/>
            <a:ext cx="3709643" cy="127572"/>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CONSOLIDATED FINANCIAL STATEMENTS</a:t>
            </a:r>
          </a:p>
        </p:txBody>
      </p:sp>
      <p:sp>
        <p:nvSpPr>
          <p:cNvPr id="4" name="Content Placeholder 4">
            <a:extLst>
              <a:ext uri="{FF2B5EF4-FFF2-40B4-BE49-F238E27FC236}">
                <a16:creationId xmlns:a16="http://schemas.microsoft.com/office/drawing/2014/main" id="{E7E5F9BB-002B-3BEA-22E1-102291057CA3}"/>
              </a:ext>
            </a:extLst>
          </p:cNvPr>
          <p:cNvSpPr txBox="1">
            <a:spLocks/>
          </p:cNvSpPr>
          <p:nvPr/>
        </p:nvSpPr>
        <p:spPr>
          <a:xfrm>
            <a:off x="4131280" y="56644"/>
            <a:ext cx="4026165" cy="5086856"/>
          </a:xfrm>
          <a:prstGeom prst="rect">
            <a:avLst/>
          </a:prstGeom>
          <a:noFill/>
          <a:ln>
            <a:noFill/>
          </a:ln>
        </p:spPr>
        <p:txBody>
          <a:bodyPr spcFirstLastPara="1" wrap="square" lIns="91425" tIns="91425" rIns="91425" bIns="91425" anchor="ctr" anchorCtr="0">
            <a:normAutofit fontScale="55000" lnSpcReduction="20000"/>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1pPr>
            <a:lvl2pPr marL="914400" marR="0" lvl="1" indent="-317500" algn="l" rtl="0">
              <a:lnSpc>
                <a:spcPct val="115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2pPr>
            <a:lvl3pPr marL="1371600" marR="0" lvl="2"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3pPr>
            <a:lvl4pPr marL="1828800" marR="0" lvl="3"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4pPr>
            <a:lvl5pPr marL="2286000" marR="0" lvl="4"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5pPr>
            <a:lvl6pPr marL="2743200" marR="0" lvl="5"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6pPr>
            <a:lvl7pPr marL="3200400" marR="0" lvl="6"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7pPr>
            <a:lvl8pPr marL="3657600" marR="0" lvl="7"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8pPr>
            <a:lvl9pPr marL="4114800" marR="0" lvl="8" indent="-317500" algn="l" rtl="0">
              <a:lnSpc>
                <a:spcPct val="115000"/>
              </a:lnSpc>
              <a:spcBef>
                <a:spcPts val="1600"/>
              </a:spcBef>
              <a:spcAft>
                <a:spcPts val="1600"/>
              </a:spcAft>
              <a:buClr>
                <a:schemeClr val="dk1"/>
              </a:buClr>
              <a:buSzPts val="1400"/>
              <a:buFont typeface="Cabin"/>
              <a:buChar char="■"/>
              <a:defRPr sz="1400" b="0" i="0" u="none" strike="noStrike" cap="none">
                <a:solidFill>
                  <a:srgbClr val="434343"/>
                </a:solidFill>
                <a:latin typeface="Cabin"/>
                <a:ea typeface="Cabin"/>
                <a:cs typeface="Cabin"/>
                <a:sym typeface="Cabin"/>
              </a:defRPr>
            </a:lvl9pPr>
          </a:lstStyle>
          <a:p>
            <a:pPr marL="139700" indent="0" algn="ctr">
              <a:lnSpc>
                <a:spcPct val="150000"/>
              </a:lnSpc>
              <a:buNone/>
              <a:defRPr/>
            </a:pPr>
            <a:r>
              <a:rPr lang="en-US" altLang="en-US" sz="2900" b="1" dirty="0">
                <a:solidFill>
                  <a:srgbClr val="C00000"/>
                </a:solidFill>
                <a:latin typeface="Book Antiqua" panose="02040602050305030304" pitchFamily="18" charset="0"/>
              </a:rPr>
              <a:t>Para  9: Change in the scope of the consolidated financial statements to make consolidation mandatory in the absence of subsidiary company</a:t>
            </a:r>
          </a:p>
          <a:p>
            <a:pPr marL="139700" indent="0" algn="ctr">
              <a:lnSpc>
                <a:spcPct val="150000"/>
              </a:lnSpc>
              <a:buNone/>
              <a:defRPr/>
            </a:pPr>
            <a:endParaRPr lang="en-US" altLang="en-US" sz="2600" b="1" dirty="0">
              <a:solidFill>
                <a:schemeClr val="tx1"/>
              </a:solidFill>
              <a:latin typeface="Book Antiqua" panose="02040602050305030304" pitchFamily="18" charset="0"/>
            </a:endParaRPr>
          </a:p>
          <a:p>
            <a:pPr>
              <a:lnSpc>
                <a:spcPct val="150000"/>
              </a:lnSpc>
              <a:buFont typeface="Wingdings" panose="05000000000000000000" pitchFamily="2" charset="2"/>
              <a:buChar char="ü"/>
              <a:defRPr/>
            </a:pPr>
            <a:r>
              <a:rPr lang="en-US" altLang="en-US" sz="2600" b="1" dirty="0">
                <a:solidFill>
                  <a:schemeClr val="tx1"/>
                </a:solidFill>
                <a:latin typeface="Book Antiqua" panose="02040602050305030304" pitchFamily="18" charset="0"/>
              </a:rPr>
              <a:t>Amendment in accordance with Companies Act, 2013 which require the consolidation of Associate/ JV even if subsidiary is not there.</a:t>
            </a:r>
          </a:p>
          <a:p>
            <a:pPr>
              <a:lnSpc>
                <a:spcPct val="150000"/>
              </a:lnSpc>
              <a:buFont typeface="Wingdings" panose="05000000000000000000" pitchFamily="2" charset="2"/>
              <a:buChar char="ü"/>
              <a:defRPr/>
            </a:pPr>
            <a:endParaRPr lang="en-US" altLang="en-US" sz="2600" b="1" dirty="0">
              <a:solidFill>
                <a:schemeClr val="tx1"/>
              </a:solidFill>
              <a:latin typeface="Book Antiqua" panose="02040602050305030304" pitchFamily="18" charset="0"/>
            </a:endParaRPr>
          </a:p>
          <a:p>
            <a:pPr>
              <a:lnSpc>
                <a:spcPct val="150000"/>
              </a:lnSpc>
              <a:buFont typeface="Wingdings" panose="05000000000000000000" pitchFamily="2" charset="2"/>
              <a:buChar char="ü"/>
              <a:defRPr/>
            </a:pPr>
            <a:r>
              <a:rPr lang="en-US" altLang="en-US" sz="2600" b="1" dirty="0">
                <a:solidFill>
                  <a:schemeClr val="tx1"/>
                </a:solidFill>
                <a:latin typeface="Book Antiqua" panose="02040602050305030304" pitchFamily="18" charset="0"/>
              </a:rPr>
              <a:t>Consolidation to be done in accordance with AS 23 : Accounting for Associates in Consolidated Financial Statements &amp; Accounting Standard (AS) 27:Financial Reporting of Interests in Joint Ventures.</a:t>
            </a:r>
          </a:p>
        </p:txBody>
      </p:sp>
      <p:pic>
        <p:nvPicPr>
          <p:cNvPr id="3" name="Picture 2">
            <a:extLst>
              <a:ext uri="{FF2B5EF4-FFF2-40B4-BE49-F238E27FC236}">
                <a16:creationId xmlns:a16="http://schemas.microsoft.com/office/drawing/2014/main" id="{D71F2B31-4AA3-4415-0176-6261CEB1DB0B}"/>
              </a:ext>
            </a:extLst>
          </p:cNvPr>
          <p:cNvPicPr>
            <a:picLocks noChangeAspect="1"/>
          </p:cNvPicPr>
          <p:nvPr/>
        </p:nvPicPr>
        <p:blipFill rotWithShape="1">
          <a:blip r:embed="rId3">
            <a:alphaModFix amt="85000"/>
          </a:blip>
          <a:srcRect l="11559" t="13345" r="52301" b="3294"/>
          <a:stretch/>
        </p:blipFill>
        <p:spPr>
          <a:xfrm>
            <a:off x="0" y="0"/>
            <a:ext cx="4155917" cy="5143500"/>
          </a:xfrm>
          <a:prstGeom prst="rect">
            <a:avLst/>
          </a:prstGeom>
        </p:spPr>
      </p:pic>
      <p:sp>
        <p:nvSpPr>
          <p:cNvPr id="8" name="TextBox 7">
            <a:extLst>
              <a:ext uri="{FF2B5EF4-FFF2-40B4-BE49-F238E27FC236}">
                <a16:creationId xmlns:a16="http://schemas.microsoft.com/office/drawing/2014/main" id="{8A9ADA88-9945-0E92-CD5E-6D0DC3FF0C31}"/>
              </a:ext>
            </a:extLst>
          </p:cNvPr>
          <p:cNvSpPr txBox="1"/>
          <p:nvPr/>
        </p:nvSpPr>
        <p:spPr>
          <a:xfrm>
            <a:off x="367557" y="463480"/>
            <a:ext cx="3396166" cy="4462760"/>
          </a:xfrm>
          <a:prstGeom prst="rect">
            <a:avLst/>
          </a:prstGeom>
          <a:noFill/>
          <a:ln w="76200">
            <a:solidFill>
              <a:schemeClr val="bg1"/>
            </a:solidFill>
          </a:ln>
        </p:spPr>
        <p:txBody>
          <a:bodyPr wrap="square" rtlCol="0">
            <a:spAutoFit/>
          </a:bodyPr>
          <a:lstStyle/>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3600" b="1" dirty="0">
                <a:solidFill>
                  <a:schemeClr val="bg1"/>
                </a:solidFill>
                <a:latin typeface="Calibri" panose="020F0502020204030204" pitchFamily="34" charset="0"/>
                <a:cs typeface="Calibri" panose="020F0502020204030204" pitchFamily="34" charset="0"/>
              </a:rPr>
              <a:t>AS-21</a:t>
            </a:r>
          </a:p>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3600" b="1" dirty="0">
                <a:solidFill>
                  <a:schemeClr val="bg1"/>
                </a:solidFill>
                <a:latin typeface="Calibri" panose="020F0502020204030204" pitchFamily="34" charset="0"/>
                <a:cs typeface="Calibri" panose="020F0502020204030204" pitchFamily="34" charset="0"/>
              </a:rPr>
              <a:t>Consolidated Financial Statements</a:t>
            </a:r>
            <a:endParaRPr lang="en-US" sz="3200" b="1" dirty="0">
              <a:solidFill>
                <a:schemeClr val="bg1"/>
              </a:solidFill>
              <a:latin typeface="Calibri" panose="020F0502020204030204" pitchFamily="34" charset="0"/>
              <a:cs typeface="Calibri" panose="020F0502020204030204" pitchFamily="34" charset="0"/>
            </a:endParaRPr>
          </a:p>
          <a:p>
            <a:pPr algn="ctr"/>
            <a:endParaRPr lang="en-US" sz="3200" b="1" dirty="0">
              <a:solidFill>
                <a:schemeClr val="bg1"/>
              </a:solidFill>
              <a:latin typeface="Calibri" panose="020F0502020204030204" pitchFamily="34" charset="0"/>
              <a:cs typeface="Calibri" panose="020F0502020204030204" pitchFamily="34" charset="0"/>
            </a:endParaRPr>
          </a:p>
          <a:p>
            <a:pPr algn="ctr"/>
            <a:endParaRPr lang="en-US" sz="3200" b="1" dirty="0">
              <a:solidFill>
                <a:schemeClr val="bg1"/>
              </a:solidFill>
              <a:latin typeface="Calibri" panose="020F0502020204030204" pitchFamily="34" charset="0"/>
              <a:cs typeface="Calibri" panose="020F0502020204030204" pitchFamily="34" charset="0"/>
            </a:endParaRPr>
          </a:p>
          <a:p>
            <a:pPr algn="ctr"/>
            <a:endParaRPr lang="en-IN" sz="1200" dirty="0">
              <a:solidFill>
                <a:schemeClr val="bg1"/>
              </a:solidFill>
            </a:endParaRPr>
          </a:p>
        </p:txBody>
      </p:sp>
    </p:spTree>
    <p:extLst>
      <p:ext uri="{BB962C8B-B14F-4D97-AF65-F5344CB8AC3E}">
        <p14:creationId xmlns:p14="http://schemas.microsoft.com/office/powerpoint/2010/main" val="33510480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7" name="Google Shape;347;p42"/>
          <p:cNvSpPr txBox="1">
            <a:spLocks noGrp="1"/>
          </p:cNvSpPr>
          <p:nvPr>
            <p:ph type="subTitle" idx="2"/>
          </p:nvPr>
        </p:nvSpPr>
        <p:spPr>
          <a:xfrm rot="5400000" flipH="1">
            <a:off x="7826376"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4" name="Content Placeholder 4">
            <a:extLst>
              <a:ext uri="{FF2B5EF4-FFF2-40B4-BE49-F238E27FC236}">
                <a16:creationId xmlns:a16="http://schemas.microsoft.com/office/drawing/2014/main" id="{E7E5F9BB-002B-3BEA-22E1-102291057CA3}"/>
              </a:ext>
            </a:extLst>
          </p:cNvPr>
          <p:cNvSpPr txBox="1">
            <a:spLocks/>
          </p:cNvSpPr>
          <p:nvPr/>
        </p:nvSpPr>
        <p:spPr>
          <a:xfrm>
            <a:off x="4131280" y="56644"/>
            <a:ext cx="4026165" cy="5086856"/>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1pPr>
            <a:lvl2pPr marL="914400" marR="0" lvl="1" indent="-317500" algn="l" rtl="0">
              <a:lnSpc>
                <a:spcPct val="115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2pPr>
            <a:lvl3pPr marL="1371600" marR="0" lvl="2"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3pPr>
            <a:lvl4pPr marL="1828800" marR="0" lvl="3"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4pPr>
            <a:lvl5pPr marL="2286000" marR="0" lvl="4"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5pPr>
            <a:lvl6pPr marL="2743200" marR="0" lvl="5"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6pPr>
            <a:lvl7pPr marL="3200400" marR="0" lvl="6"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7pPr>
            <a:lvl8pPr marL="3657600" marR="0" lvl="7"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8pPr>
            <a:lvl9pPr marL="4114800" marR="0" lvl="8" indent="-317500" algn="l" rtl="0">
              <a:lnSpc>
                <a:spcPct val="115000"/>
              </a:lnSpc>
              <a:spcBef>
                <a:spcPts val="1600"/>
              </a:spcBef>
              <a:spcAft>
                <a:spcPts val="1600"/>
              </a:spcAft>
              <a:buClr>
                <a:schemeClr val="dk1"/>
              </a:buClr>
              <a:buSzPts val="1400"/>
              <a:buFont typeface="Cabin"/>
              <a:buChar char="■"/>
              <a:defRPr sz="1400" b="0" i="0" u="none" strike="noStrike" cap="none">
                <a:solidFill>
                  <a:srgbClr val="434343"/>
                </a:solidFill>
                <a:latin typeface="Cabin"/>
                <a:ea typeface="Cabin"/>
                <a:cs typeface="Cabin"/>
                <a:sym typeface="Cabin"/>
              </a:defRPr>
            </a:lvl9pPr>
          </a:lstStyle>
          <a:p>
            <a:pPr marL="139700" indent="0" algn="ctr">
              <a:lnSpc>
                <a:spcPct val="150000"/>
              </a:lnSpc>
              <a:buNone/>
              <a:defRPr/>
            </a:pPr>
            <a:r>
              <a:rPr lang="en-US" altLang="en-US" sz="2900" b="1" dirty="0">
                <a:solidFill>
                  <a:schemeClr val="bg1"/>
                </a:solidFill>
                <a:latin typeface="Book Antiqua" panose="02040602050305030304" pitchFamily="18" charset="0"/>
              </a:rPr>
              <a:t>The concept of virtual certainty</a:t>
            </a:r>
          </a:p>
          <a:p>
            <a:pPr marL="139700" indent="0" algn="ctr">
              <a:lnSpc>
                <a:spcPct val="150000"/>
              </a:lnSpc>
              <a:buNone/>
              <a:defRPr/>
            </a:pPr>
            <a:endParaRPr lang="en-US" altLang="en-US" sz="2900" b="1" dirty="0">
              <a:solidFill>
                <a:schemeClr val="bg1"/>
              </a:solidFill>
              <a:latin typeface="Book Antiqua" panose="02040602050305030304" pitchFamily="18" charset="0"/>
            </a:endParaRPr>
          </a:p>
          <a:p>
            <a:pPr marL="139700" indent="0" algn="ctr">
              <a:lnSpc>
                <a:spcPct val="150000"/>
              </a:lnSpc>
              <a:buNone/>
              <a:defRPr/>
            </a:pPr>
            <a:r>
              <a:rPr lang="en-US" altLang="en-US" sz="2900" b="1" dirty="0">
                <a:solidFill>
                  <a:schemeClr val="bg1"/>
                </a:solidFill>
                <a:latin typeface="Book Antiqua" panose="02040602050305030304" pitchFamily="18" charset="0"/>
              </a:rPr>
              <a:t>Full provisioning</a:t>
            </a:r>
            <a:endParaRPr lang="en-US" altLang="en-US" sz="2600" b="1" dirty="0">
              <a:solidFill>
                <a:schemeClr val="tx1"/>
              </a:solidFill>
              <a:latin typeface="Book Antiqua" panose="02040602050305030304" pitchFamily="18" charset="0"/>
            </a:endParaRPr>
          </a:p>
        </p:txBody>
      </p:sp>
      <p:pic>
        <p:nvPicPr>
          <p:cNvPr id="3" name="Picture 2">
            <a:extLst>
              <a:ext uri="{FF2B5EF4-FFF2-40B4-BE49-F238E27FC236}">
                <a16:creationId xmlns:a16="http://schemas.microsoft.com/office/drawing/2014/main" id="{D71F2B31-4AA3-4415-0176-6261CEB1DB0B}"/>
              </a:ext>
            </a:extLst>
          </p:cNvPr>
          <p:cNvPicPr>
            <a:picLocks noChangeAspect="1"/>
          </p:cNvPicPr>
          <p:nvPr/>
        </p:nvPicPr>
        <p:blipFill rotWithShape="1">
          <a:blip r:embed="rId3">
            <a:alphaModFix amt="85000"/>
          </a:blip>
          <a:srcRect l="11559" t="13345" r="52301" b="3294"/>
          <a:stretch/>
        </p:blipFill>
        <p:spPr>
          <a:xfrm>
            <a:off x="0" y="0"/>
            <a:ext cx="4155917" cy="5143500"/>
          </a:xfrm>
          <a:prstGeom prst="rect">
            <a:avLst/>
          </a:prstGeom>
        </p:spPr>
      </p:pic>
      <p:sp>
        <p:nvSpPr>
          <p:cNvPr id="8" name="TextBox 7">
            <a:extLst>
              <a:ext uri="{FF2B5EF4-FFF2-40B4-BE49-F238E27FC236}">
                <a16:creationId xmlns:a16="http://schemas.microsoft.com/office/drawing/2014/main" id="{8A9ADA88-9945-0E92-CD5E-6D0DC3FF0C31}"/>
              </a:ext>
            </a:extLst>
          </p:cNvPr>
          <p:cNvSpPr txBox="1"/>
          <p:nvPr/>
        </p:nvSpPr>
        <p:spPr>
          <a:xfrm>
            <a:off x="307190" y="900802"/>
            <a:ext cx="3396166" cy="2369880"/>
          </a:xfrm>
          <a:prstGeom prst="rect">
            <a:avLst/>
          </a:prstGeom>
          <a:noFill/>
          <a:ln w="76200">
            <a:solidFill>
              <a:schemeClr val="bg1"/>
            </a:solidFill>
          </a:ln>
        </p:spPr>
        <p:txBody>
          <a:bodyPr wrap="square" rtlCol="0">
            <a:spAutoFit/>
          </a:bodyPr>
          <a:lstStyle/>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3600" b="1" dirty="0">
                <a:solidFill>
                  <a:schemeClr val="bg1"/>
                </a:solidFill>
                <a:latin typeface="Calibri" panose="020F0502020204030204" pitchFamily="34" charset="0"/>
                <a:cs typeface="Calibri" panose="020F0502020204030204" pitchFamily="34" charset="0"/>
              </a:rPr>
              <a:t>AS-22</a:t>
            </a:r>
          </a:p>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3600" b="1" dirty="0">
                <a:solidFill>
                  <a:schemeClr val="bg1"/>
                </a:solidFill>
                <a:latin typeface="Calibri" panose="020F0502020204030204" pitchFamily="34" charset="0"/>
                <a:cs typeface="Calibri" panose="020F0502020204030204" pitchFamily="34" charset="0"/>
              </a:rPr>
              <a:t>Taxes on Income</a:t>
            </a:r>
            <a:endParaRPr lang="en-US" sz="3200" b="1" dirty="0">
              <a:solidFill>
                <a:schemeClr val="bg1"/>
              </a:solidFill>
              <a:latin typeface="Calibri" panose="020F0502020204030204" pitchFamily="34" charset="0"/>
              <a:cs typeface="Calibri" panose="020F0502020204030204" pitchFamily="34" charset="0"/>
            </a:endParaRPr>
          </a:p>
          <a:p>
            <a:pPr algn="ctr"/>
            <a:endParaRPr lang="en-IN" sz="1200" dirty="0">
              <a:solidFill>
                <a:schemeClr val="bg1"/>
              </a:solidFill>
            </a:endParaRPr>
          </a:p>
        </p:txBody>
      </p:sp>
    </p:spTree>
    <p:extLst>
      <p:ext uri="{BB962C8B-B14F-4D97-AF65-F5344CB8AC3E}">
        <p14:creationId xmlns:p14="http://schemas.microsoft.com/office/powerpoint/2010/main" val="14820709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7" name="Google Shape;347;p42"/>
          <p:cNvSpPr txBox="1">
            <a:spLocks noGrp="1"/>
          </p:cNvSpPr>
          <p:nvPr>
            <p:ph type="subTitle" idx="2"/>
          </p:nvPr>
        </p:nvSpPr>
        <p:spPr>
          <a:xfrm rot="5400000" flipH="1">
            <a:off x="7826376"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4" name="Content Placeholder 4">
            <a:extLst>
              <a:ext uri="{FF2B5EF4-FFF2-40B4-BE49-F238E27FC236}">
                <a16:creationId xmlns:a16="http://schemas.microsoft.com/office/drawing/2014/main" id="{E7E5F9BB-002B-3BEA-22E1-102291057CA3}"/>
              </a:ext>
            </a:extLst>
          </p:cNvPr>
          <p:cNvSpPr txBox="1">
            <a:spLocks/>
          </p:cNvSpPr>
          <p:nvPr/>
        </p:nvSpPr>
        <p:spPr>
          <a:xfrm>
            <a:off x="4131280" y="56644"/>
            <a:ext cx="4026165" cy="5086856"/>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1pPr>
            <a:lvl2pPr marL="914400" marR="0" lvl="1" indent="-317500" algn="l" rtl="0">
              <a:lnSpc>
                <a:spcPct val="115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2pPr>
            <a:lvl3pPr marL="1371600" marR="0" lvl="2"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3pPr>
            <a:lvl4pPr marL="1828800" marR="0" lvl="3"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4pPr>
            <a:lvl5pPr marL="2286000" marR="0" lvl="4"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5pPr>
            <a:lvl6pPr marL="2743200" marR="0" lvl="5"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6pPr>
            <a:lvl7pPr marL="3200400" marR="0" lvl="6"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7pPr>
            <a:lvl8pPr marL="3657600" marR="0" lvl="7"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8pPr>
            <a:lvl9pPr marL="4114800" marR="0" lvl="8" indent="-317500" algn="l" rtl="0">
              <a:lnSpc>
                <a:spcPct val="115000"/>
              </a:lnSpc>
              <a:spcBef>
                <a:spcPts val="1600"/>
              </a:spcBef>
              <a:spcAft>
                <a:spcPts val="1600"/>
              </a:spcAft>
              <a:buClr>
                <a:schemeClr val="dk1"/>
              </a:buClr>
              <a:buSzPts val="1400"/>
              <a:buFont typeface="Cabin"/>
              <a:buChar char="■"/>
              <a:defRPr sz="1400" b="0" i="0" u="none" strike="noStrike" cap="none">
                <a:solidFill>
                  <a:srgbClr val="434343"/>
                </a:solidFill>
                <a:latin typeface="Cabin"/>
                <a:ea typeface="Cabin"/>
                <a:cs typeface="Cabin"/>
                <a:sym typeface="Cabin"/>
              </a:defRPr>
            </a:lvl9pPr>
          </a:lstStyle>
          <a:p>
            <a:pPr marL="139700" indent="0" algn="ctr">
              <a:lnSpc>
                <a:spcPct val="150000"/>
              </a:lnSpc>
              <a:buNone/>
              <a:defRPr/>
            </a:pPr>
            <a:r>
              <a:rPr lang="en-US" altLang="en-US" sz="2900" b="1" dirty="0">
                <a:solidFill>
                  <a:schemeClr val="bg1"/>
                </a:solidFill>
                <a:latin typeface="Book Antiqua" panose="02040602050305030304" pitchFamily="18" charset="0"/>
              </a:rPr>
              <a:t>Recognition Principle</a:t>
            </a:r>
          </a:p>
          <a:p>
            <a:pPr marL="139700" indent="0" algn="ctr">
              <a:lnSpc>
                <a:spcPct val="150000"/>
              </a:lnSpc>
              <a:buNone/>
              <a:defRPr/>
            </a:pPr>
            <a:endParaRPr lang="en-US" altLang="en-US" sz="2900" b="1" dirty="0">
              <a:solidFill>
                <a:schemeClr val="bg1"/>
              </a:solidFill>
              <a:latin typeface="Book Antiqua" panose="02040602050305030304" pitchFamily="18" charset="0"/>
            </a:endParaRPr>
          </a:p>
          <a:p>
            <a:pPr marL="139700" indent="0" algn="ctr">
              <a:lnSpc>
                <a:spcPct val="150000"/>
              </a:lnSpc>
              <a:buNone/>
              <a:defRPr/>
            </a:pPr>
            <a:r>
              <a:rPr lang="en-US" altLang="en-US" sz="2900" b="1" dirty="0" err="1">
                <a:solidFill>
                  <a:schemeClr val="bg1"/>
                </a:solidFill>
                <a:latin typeface="Book Antiqua" panose="02040602050305030304" pitchFamily="18" charset="0"/>
              </a:rPr>
              <a:t>Prel</a:t>
            </a:r>
            <a:r>
              <a:rPr lang="en-US" altLang="en-US" sz="2900" b="1" dirty="0">
                <a:solidFill>
                  <a:schemeClr val="bg1"/>
                </a:solidFill>
                <a:latin typeface="Book Antiqua" panose="02040602050305030304" pitchFamily="18" charset="0"/>
              </a:rPr>
              <a:t>. Expenses</a:t>
            </a:r>
          </a:p>
          <a:p>
            <a:pPr marL="139700" indent="0" algn="ctr">
              <a:lnSpc>
                <a:spcPct val="150000"/>
              </a:lnSpc>
              <a:buNone/>
              <a:defRPr/>
            </a:pPr>
            <a:endParaRPr lang="en-US" altLang="en-US" sz="2900" b="1" dirty="0">
              <a:solidFill>
                <a:schemeClr val="bg1"/>
              </a:solidFill>
              <a:latin typeface="Book Antiqua" panose="02040602050305030304" pitchFamily="18" charset="0"/>
            </a:endParaRPr>
          </a:p>
          <a:p>
            <a:pPr marL="139700" indent="0" algn="ctr">
              <a:lnSpc>
                <a:spcPct val="150000"/>
              </a:lnSpc>
              <a:buNone/>
              <a:defRPr/>
            </a:pPr>
            <a:r>
              <a:rPr lang="en-US" altLang="en-US" sz="2900" b="1" dirty="0">
                <a:solidFill>
                  <a:schemeClr val="bg1"/>
                </a:solidFill>
                <a:latin typeface="Book Antiqua" panose="02040602050305030304" pitchFamily="18" charset="0"/>
              </a:rPr>
              <a:t>DRE</a:t>
            </a:r>
            <a:endParaRPr lang="en-US" altLang="en-US" sz="2600" b="1" dirty="0">
              <a:solidFill>
                <a:schemeClr val="tx1"/>
              </a:solidFill>
              <a:latin typeface="Book Antiqua" panose="02040602050305030304" pitchFamily="18" charset="0"/>
            </a:endParaRPr>
          </a:p>
        </p:txBody>
      </p:sp>
      <p:pic>
        <p:nvPicPr>
          <p:cNvPr id="3" name="Picture 2">
            <a:extLst>
              <a:ext uri="{FF2B5EF4-FFF2-40B4-BE49-F238E27FC236}">
                <a16:creationId xmlns:a16="http://schemas.microsoft.com/office/drawing/2014/main" id="{D71F2B31-4AA3-4415-0176-6261CEB1DB0B}"/>
              </a:ext>
            </a:extLst>
          </p:cNvPr>
          <p:cNvPicPr>
            <a:picLocks noChangeAspect="1"/>
          </p:cNvPicPr>
          <p:nvPr/>
        </p:nvPicPr>
        <p:blipFill rotWithShape="1">
          <a:blip r:embed="rId3">
            <a:alphaModFix amt="85000"/>
          </a:blip>
          <a:srcRect l="11559" t="13345" r="52301" b="3294"/>
          <a:stretch/>
        </p:blipFill>
        <p:spPr>
          <a:xfrm>
            <a:off x="0" y="0"/>
            <a:ext cx="4155917" cy="5143500"/>
          </a:xfrm>
          <a:prstGeom prst="rect">
            <a:avLst/>
          </a:prstGeom>
        </p:spPr>
      </p:pic>
      <p:sp>
        <p:nvSpPr>
          <p:cNvPr id="8" name="TextBox 7">
            <a:extLst>
              <a:ext uri="{FF2B5EF4-FFF2-40B4-BE49-F238E27FC236}">
                <a16:creationId xmlns:a16="http://schemas.microsoft.com/office/drawing/2014/main" id="{8A9ADA88-9945-0E92-CD5E-6D0DC3FF0C31}"/>
              </a:ext>
            </a:extLst>
          </p:cNvPr>
          <p:cNvSpPr txBox="1"/>
          <p:nvPr/>
        </p:nvSpPr>
        <p:spPr>
          <a:xfrm>
            <a:off x="307190" y="900802"/>
            <a:ext cx="3522688" cy="2369880"/>
          </a:xfrm>
          <a:prstGeom prst="rect">
            <a:avLst/>
          </a:prstGeom>
          <a:noFill/>
          <a:ln w="76200">
            <a:solidFill>
              <a:schemeClr val="bg1"/>
            </a:solidFill>
          </a:ln>
        </p:spPr>
        <p:txBody>
          <a:bodyPr wrap="square" rtlCol="0">
            <a:spAutoFit/>
          </a:bodyPr>
          <a:lstStyle/>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3600" b="1" dirty="0">
                <a:solidFill>
                  <a:schemeClr val="bg1"/>
                </a:solidFill>
                <a:latin typeface="Calibri" panose="020F0502020204030204" pitchFamily="34" charset="0"/>
                <a:cs typeface="Calibri" panose="020F0502020204030204" pitchFamily="34" charset="0"/>
              </a:rPr>
              <a:t>AS-26</a:t>
            </a:r>
          </a:p>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3600" b="1" dirty="0">
                <a:solidFill>
                  <a:schemeClr val="bg1"/>
                </a:solidFill>
                <a:latin typeface="Calibri" panose="020F0502020204030204" pitchFamily="34" charset="0"/>
                <a:cs typeface="Calibri" panose="020F0502020204030204" pitchFamily="34" charset="0"/>
              </a:rPr>
              <a:t>Intangible Assets</a:t>
            </a:r>
            <a:endParaRPr lang="en-US" sz="3200" b="1" dirty="0">
              <a:solidFill>
                <a:schemeClr val="bg1"/>
              </a:solidFill>
              <a:latin typeface="Calibri" panose="020F0502020204030204" pitchFamily="34" charset="0"/>
              <a:cs typeface="Calibri" panose="020F0502020204030204" pitchFamily="34" charset="0"/>
            </a:endParaRPr>
          </a:p>
          <a:p>
            <a:pPr algn="ctr"/>
            <a:endParaRPr lang="en-IN" sz="1200" dirty="0">
              <a:solidFill>
                <a:schemeClr val="bg1"/>
              </a:solidFill>
            </a:endParaRPr>
          </a:p>
        </p:txBody>
      </p:sp>
    </p:spTree>
    <p:extLst>
      <p:ext uri="{BB962C8B-B14F-4D97-AF65-F5344CB8AC3E}">
        <p14:creationId xmlns:p14="http://schemas.microsoft.com/office/powerpoint/2010/main" val="13769722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15"/>
        <p:cNvGrpSpPr/>
        <p:nvPr/>
      </p:nvGrpSpPr>
      <p:grpSpPr>
        <a:xfrm>
          <a:off x="0" y="0"/>
          <a:ext cx="0" cy="0"/>
          <a:chOff x="0" y="0"/>
          <a:chExt cx="0" cy="0"/>
        </a:xfrm>
      </p:grpSpPr>
      <p:sp>
        <p:nvSpPr>
          <p:cNvPr id="621" name="Google Shape;621;p54"/>
          <p:cNvSpPr/>
          <p:nvPr/>
        </p:nvSpPr>
        <p:spPr>
          <a:xfrm rot="16200000">
            <a:off x="-1114928" y="2327658"/>
            <a:ext cx="3722336" cy="297008"/>
          </a:xfrm>
          <a:prstGeom prst="rect">
            <a:avLst/>
          </a:prstGeom>
        </p:spPr>
        <p:txBody>
          <a:bodyPr>
            <a:prstTxWarp prst="textPlain">
              <a:avLst/>
            </a:prstTxWarp>
          </a:bodyPr>
          <a:lstStyle/>
          <a:p>
            <a:pPr lvl="0" algn="ctr"/>
            <a:r>
              <a:rPr lang="en-US" b="1" dirty="0">
                <a:solidFill>
                  <a:schemeClr val="lt1"/>
                </a:solidFill>
                <a:latin typeface="Cabin"/>
              </a:rPr>
              <a:t>PROVISIONS, CONTINGENT  LIABILITIES/ ASSETS</a:t>
            </a:r>
          </a:p>
          <a:p>
            <a:pPr lvl="0" algn="ctr"/>
            <a:r>
              <a:rPr b="1" i="0" dirty="0">
                <a:ln>
                  <a:noFill/>
                </a:ln>
                <a:solidFill>
                  <a:schemeClr val="lt1"/>
                </a:solidFill>
                <a:latin typeface="Cabin"/>
              </a:rPr>
              <a:t>-</a:t>
            </a:r>
          </a:p>
        </p:txBody>
      </p:sp>
      <p:sp>
        <p:nvSpPr>
          <p:cNvPr id="622" name="Google Shape;622;p54"/>
          <p:cNvSpPr/>
          <p:nvPr/>
        </p:nvSpPr>
        <p:spPr>
          <a:xfrm rot="5400000" flipH="1">
            <a:off x="-1060923" y="2375422"/>
            <a:ext cx="3722336" cy="201480"/>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PROVISIONS, CONTINGENT  LIABILITIES/ ASSETS</a:t>
            </a:r>
          </a:p>
        </p:txBody>
      </p:sp>
      <p:sp>
        <p:nvSpPr>
          <p:cNvPr id="2" name="Content Placeholder 4">
            <a:extLst>
              <a:ext uri="{FF2B5EF4-FFF2-40B4-BE49-F238E27FC236}">
                <a16:creationId xmlns:a16="http://schemas.microsoft.com/office/drawing/2014/main" id="{2D702332-B0C7-626C-C3E4-287296218EF6}"/>
              </a:ext>
            </a:extLst>
          </p:cNvPr>
          <p:cNvSpPr txBox="1">
            <a:spLocks/>
          </p:cNvSpPr>
          <p:nvPr/>
        </p:nvSpPr>
        <p:spPr>
          <a:xfrm>
            <a:off x="1037992" y="105196"/>
            <a:ext cx="3663595" cy="495232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RPr/>
            </a:defPPr>
            <a:lvl1pPr marL="347472" indent="-347472">
              <a:buClrTx/>
              <a:buSzPts val="2400"/>
              <a:buFont typeface="Arial" panose="020B0604020202020204" pitchFamily="34" charset="0"/>
              <a:buChar char="•"/>
              <a:defRPr sz="2200" b="1" kern="1200">
                <a:solidFill>
                  <a:schemeClr val="bg1">
                    <a:lumMod val="50000"/>
                  </a:schemeClr>
                </a:solidFill>
                <a:latin typeface="Book Antiqua" panose="02040602050305030304" pitchFamily="18" charset="0"/>
                <a:ea typeface="+mn-ea"/>
                <a:cs typeface="+mn-cs"/>
              </a:defRPr>
            </a:lvl1pPr>
            <a:lvl2pPr marL="914400" indent="-317500" algn="ctr">
              <a:buClr>
                <a:schemeClr val="dk1"/>
              </a:buClr>
              <a:buSzPts val="3000"/>
              <a:buFont typeface="Cabin"/>
              <a:buNone/>
              <a:defRPr sz="3000">
                <a:solidFill>
                  <a:schemeClr val="dk1"/>
                </a:solidFill>
                <a:latin typeface="Cabin"/>
                <a:ea typeface="Cabin"/>
                <a:cs typeface="Cabin"/>
              </a:defRPr>
            </a:lvl2pPr>
            <a:lvl3pPr marL="1371600" indent="-317500" algn="ctr">
              <a:buClr>
                <a:schemeClr val="dk1"/>
              </a:buClr>
              <a:buSzPts val="3000"/>
              <a:buFont typeface="Cabin"/>
              <a:buNone/>
              <a:defRPr sz="3000">
                <a:solidFill>
                  <a:schemeClr val="dk1"/>
                </a:solidFill>
                <a:latin typeface="Cabin"/>
                <a:ea typeface="Cabin"/>
                <a:cs typeface="Cabin"/>
              </a:defRPr>
            </a:lvl3pPr>
            <a:lvl4pPr marL="1828800" indent="-317500" algn="ctr">
              <a:buClr>
                <a:schemeClr val="dk1"/>
              </a:buClr>
              <a:buSzPts val="3000"/>
              <a:buFont typeface="Cabin"/>
              <a:buNone/>
              <a:defRPr sz="3000">
                <a:solidFill>
                  <a:schemeClr val="dk1"/>
                </a:solidFill>
                <a:latin typeface="Cabin"/>
                <a:ea typeface="Cabin"/>
                <a:cs typeface="Cabin"/>
              </a:defRPr>
            </a:lvl4pPr>
            <a:lvl5pPr marL="2286000" indent="-317500" algn="ctr">
              <a:buClr>
                <a:schemeClr val="dk1"/>
              </a:buClr>
              <a:buSzPts val="3000"/>
              <a:buFont typeface="Cabin"/>
              <a:buNone/>
              <a:defRPr sz="3000">
                <a:solidFill>
                  <a:schemeClr val="dk1"/>
                </a:solidFill>
                <a:latin typeface="Cabin"/>
                <a:ea typeface="Cabin"/>
                <a:cs typeface="Cabin"/>
              </a:defRPr>
            </a:lvl5pPr>
            <a:lvl6pPr marL="2743200" indent="-317500" algn="ctr">
              <a:buClr>
                <a:schemeClr val="dk1"/>
              </a:buClr>
              <a:buSzPts val="3000"/>
              <a:buFont typeface="Cabin"/>
              <a:buNone/>
              <a:defRPr sz="3000">
                <a:solidFill>
                  <a:schemeClr val="dk1"/>
                </a:solidFill>
                <a:latin typeface="Cabin"/>
                <a:ea typeface="Cabin"/>
                <a:cs typeface="Cabin"/>
              </a:defRPr>
            </a:lvl6pPr>
            <a:lvl7pPr marL="3200400" indent="-317500" algn="ctr">
              <a:buClr>
                <a:schemeClr val="dk1"/>
              </a:buClr>
              <a:buSzPts val="3000"/>
              <a:buFont typeface="Cabin"/>
              <a:buNone/>
              <a:defRPr sz="3000">
                <a:solidFill>
                  <a:schemeClr val="dk1"/>
                </a:solidFill>
                <a:latin typeface="Cabin"/>
                <a:ea typeface="Cabin"/>
                <a:cs typeface="Cabin"/>
              </a:defRPr>
            </a:lvl7pPr>
            <a:lvl8pPr marL="3657600" indent="-317500" algn="ctr">
              <a:buClr>
                <a:schemeClr val="dk1"/>
              </a:buClr>
              <a:buSzPts val="3000"/>
              <a:buFont typeface="Cabin"/>
              <a:buNone/>
              <a:defRPr sz="3000">
                <a:solidFill>
                  <a:schemeClr val="dk1"/>
                </a:solidFill>
                <a:latin typeface="Cabin"/>
                <a:ea typeface="Cabin"/>
                <a:cs typeface="Cabin"/>
              </a:defRPr>
            </a:lvl8pPr>
            <a:lvl9pPr marL="4114800" indent="-317500" algn="ctr">
              <a:buClr>
                <a:schemeClr val="dk1"/>
              </a:buClr>
              <a:buSzPts val="3000"/>
              <a:buFont typeface="Cabin"/>
              <a:buNone/>
              <a:defRPr sz="3000">
                <a:solidFill>
                  <a:schemeClr val="dk1"/>
                </a:solidFill>
                <a:latin typeface="Cabin"/>
                <a:ea typeface="Cabin"/>
                <a:cs typeface="Cabin"/>
              </a:defRPr>
            </a:lvl9pPr>
          </a:lstStyle>
          <a:p>
            <a:pPr marL="0" indent="0" algn="ctr" rtl="0" eaLnBrk="1" latinLnBrk="0" hangingPunct="1">
              <a:lnSpc>
                <a:spcPct val="120000"/>
              </a:lnSpc>
              <a:spcBef>
                <a:spcPts val="750"/>
              </a:spcBef>
              <a:spcAft>
                <a:spcPts val="0"/>
              </a:spcAft>
              <a:buNone/>
            </a:pPr>
            <a:r>
              <a:rPr lang="en-US" sz="1600" b="1" kern="1200" dirty="0">
                <a:solidFill>
                  <a:srgbClr val="C00000"/>
                </a:solidFill>
                <a:effectLst/>
              </a:rPr>
              <a:t>Discounting of Provisions permitted in case of decommissioning, restoration etc.</a:t>
            </a:r>
          </a:p>
          <a:p>
            <a:pPr marL="0" indent="0" algn="ctr" rtl="0" eaLnBrk="1" latinLnBrk="0" hangingPunct="1">
              <a:lnSpc>
                <a:spcPct val="120000"/>
              </a:lnSpc>
              <a:spcBef>
                <a:spcPts val="750"/>
              </a:spcBef>
              <a:spcAft>
                <a:spcPts val="0"/>
              </a:spcAft>
              <a:buNone/>
            </a:pPr>
            <a:endParaRPr lang="en-US" sz="1600" b="1" kern="1200" dirty="0">
              <a:solidFill>
                <a:schemeClr val="tx2">
                  <a:lumMod val="25000"/>
                </a:schemeClr>
              </a:solidFill>
              <a:effectLst/>
            </a:endParaRPr>
          </a:p>
          <a:p>
            <a:pPr rtl="0" eaLnBrk="1" latinLnBrk="0" hangingPunct="1">
              <a:lnSpc>
                <a:spcPct val="120000"/>
              </a:lnSpc>
              <a:spcBef>
                <a:spcPts val="750"/>
              </a:spcBef>
              <a:spcAft>
                <a:spcPts val="0"/>
              </a:spcAft>
              <a:buFont typeface="Wingdings" panose="05000000000000000000" pitchFamily="2" charset="2"/>
              <a:buChar char="ü"/>
            </a:pPr>
            <a:r>
              <a:rPr lang="en-US" sz="1400" b="1" kern="1200" dirty="0">
                <a:solidFill>
                  <a:schemeClr val="tx2">
                    <a:lumMod val="25000"/>
                  </a:schemeClr>
                </a:solidFill>
                <a:effectLst/>
              </a:rPr>
              <a:t>Earlier discounting of provisioning was not permitted.</a:t>
            </a:r>
          </a:p>
          <a:p>
            <a:pPr rtl="0" eaLnBrk="1" latinLnBrk="0" hangingPunct="1">
              <a:lnSpc>
                <a:spcPct val="120000"/>
              </a:lnSpc>
              <a:spcBef>
                <a:spcPts val="750"/>
              </a:spcBef>
              <a:spcAft>
                <a:spcPts val="0"/>
              </a:spcAft>
              <a:buFont typeface="Wingdings" panose="05000000000000000000" pitchFamily="2" charset="2"/>
              <a:buChar char="ü"/>
            </a:pPr>
            <a:endParaRPr lang="en-US" sz="1400" b="1" kern="1200" dirty="0">
              <a:solidFill>
                <a:schemeClr val="tx2">
                  <a:lumMod val="25000"/>
                </a:schemeClr>
              </a:solidFill>
              <a:effectLst/>
            </a:endParaRPr>
          </a:p>
          <a:p>
            <a:pPr rtl="0" eaLnBrk="1" latinLnBrk="0" hangingPunct="1">
              <a:lnSpc>
                <a:spcPct val="120000"/>
              </a:lnSpc>
              <a:spcBef>
                <a:spcPts val="750"/>
              </a:spcBef>
              <a:spcAft>
                <a:spcPts val="0"/>
              </a:spcAft>
              <a:buFont typeface="Wingdings" panose="05000000000000000000" pitchFamily="2" charset="2"/>
              <a:buChar char="ü"/>
            </a:pPr>
            <a:r>
              <a:rPr lang="en-US" sz="1400" b="1" kern="1200" dirty="0">
                <a:solidFill>
                  <a:schemeClr val="tx2">
                    <a:lumMod val="25000"/>
                  </a:schemeClr>
                </a:solidFill>
                <a:effectLst/>
              </a:rPr>
              <a:t>The discount rate (or rates) should be a pre-tax rate (or rates) that reflect(s) current market assessments of the time value of money and the risks specific to the liability. The discount rate(s) should not reflect risks for which future cash flow estimates have been adjusted.</a:t>
            </a:r>
          </a:p>
          <a:p>
            <a:pPr marL="768096" indent="-347472" algn="l" rtl="0" eaLnBrk="1" latinLnBrk="0" hangingPunct="1">
              <a:lnSpc>
                <a:spcPct val="120000"/>
              </a:lnSpc>
              <a:spcBef>
                <a:spcPts val="750"/>
              </a:spcBef>
              <a:spcAft>
                <a:spcPts val="0"/>
              </a:spcAft>
              <a:buFont typeface="Wingdings" panose="05000000000000000000" pitchFamily="2" charset="2"/>
              <a:buChar char="Ø"/>
            </a:pPr>
            <a:endParaRPr lang="en-IN" sz="400" dirty="0">
              <a:effectLst/>
            </a:endParaRPr>
          </a:p>
        </p:txBody>
      </p:sp>
      <p:pic>
        <p:nvPicPr>
          <p:cNvPr id="4" name="Picture 3">
            <a:extLst>
              <a:ext uri="{FF2B5EF4-FFF2-40B4-BE49-F238E27FC236}">
                <a16:creationId xmlns:a16="http://schemas.microsoft.com/office/drawing/2014/main" id="{7F7AB79F-48AB-D62C-55A8-208FB2CEF66D}"/>
              </a:ext>
            </a:extLst>
          </p:cNvPr>
          <p:cNvPicPr>
            <a:picLocks noChangeAspect="1"/>
          </p:cNvPicPr>
          <p:nvPr/>
        </p:nvPicPr>
        <p:blipFill rotWithShape="1">
          <a:blip r:embed="rId3">
            <a:alphaModFix amt="85000"/>
          </a:blip>
          <a:srcRect l="11559" t="13345" r="52301" b="3294"/>
          <a:stretch/>
        </p:blipFill>
        <p:spPr>
          <a:xfrm>
            <a:off x="4988083" y="9829"/>
            <a:ext cx="4155917" cy="5143500"/>
          </a:xfrm>
          <a:prstGeom prst="rect">
            <a:avLst/>
          </a:prstGeom>
        </p:spPr>
      </p:pic>
      <p:sp>
        <p:nvSpPr>
          <p:cNvPr id="5" name="TextBox 4">
            <a:extLst>
              <a:ext uri="{FF2B5EF4-FFF2-40B4-BE49-F238E27FC236}">
                <a16:creationId xmlns:a16="http://schemas.microsoft.com/office/drawing/2014/main" id="{9F433C77-2DEE-20E3-7052-1788AE5B215D}"/>
              </a:ext>
            </a:extLst>
          </p:cNvPr>
          <p:cNvSpPr txBox="1"/>
          <p:nvPr/>
        </p:nvSpPr>
        <p:spPr>
          <a:xfrm>
            <a:off x="5367958" y="544400"/>
            <a:ext cx="3396166" cy="4278094"/>
          </a:xfrm>
          <a:prstGeom prst="rect">
            <a:avLst/>
          </a:prstGeom>
          <a:noFill/>
          <a:ln w="76200">
            <a:solidFill>
              <a:schemeClr val="bg1"/>
            </a:solidFill>
          </a:ln>
        </p:spPr>
        <p:txBody>
          <a:bodyPr wrap="square" rtlCol="0">
            <a:spAutoFit/>
          </a:bodyPr>
          <a:lstStyle/>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4000" b="1" dirty="0">
                <a:solidFill>
                  <a:schemeClr val="bg1"/>
                </a:solidFill>
                <a:latin typeface="Calibri" panose="020F0502020204030204" pitchFamily="34" charset="0"/>
                <a:cs typeface="Calibri" panose="020F0502020204030204" pitchFamily="34" charset="0"/>
              </a:rPr>
              <a:t>AS-29</a:t>
            </a:r>
          </a:p>
          <a:p>
            <a:pPr algn="ctr"/>
            <a:endParaRPr lang="en-US" sz="4000" b="1" dirty="0">
              <a:solidFill>
                <a:schemeClr val="bg1"/>
              </a:solidFill>
              <a:latin typeface="Calibri" panose="020F0502020204030204" pitchFamily="34" charset="0"/>
              <a:cs typeface="Calibri" panose="020F0502020204030204" pitchFamily="34" charset="0"/>
            </a:endParaRPr>
          </a:p>
          <a:p>
            <a:pPr algn="ctr"/>
            <a:r>
              <a:rPr lang="en-US" altLang="en-US" sz="4000" b="1" dirty="0">
                <a:solidFill>
                  <a:schemeClr val="bg1"/>
                </a:solidFill>
                <a:latin typeface="Calibri" panose="020F0502020204030204" pitchFamily="34" charset="0"/>
                <a:cs typeface="Calibri" panose="020F0502020204030204" pitchFamily="34" charset="0"/>
              </a:rPr>
              <a:t>Provisions, Contingent  Liabilities/ Assets</a:t>
            </a:r>
            <a:endParaRPr lang="en-US" altLang="en-US" sz="32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838358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44"/>
          <p:cNvSpPr/>
          <p:nvPr/>
        </p:nvSpPr>
        <p:spPr>
          <a:xfrm>
            <a:off x="2392263" y="4020140"/>
            <a:ext cx="4806351" cy="762625"/>
          </a:xfrm>
          <a:prstGeom prst="rect">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44"/>
          <p:cNvSpPr txBox="1">
            <a:spLocks noGrp="1"/>
          </p:cNvSpPr>
          <p:nvPr>
            <p:ph type="subTitle" idx="1"/>
          </p:nvPr>
        </p:nvSpPr>
        <p:spPr>
          <a:xfrm>
            <a:off x="2287376" y="1853446"/>
            <a:ext cx="4353514" cy="611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b="1" dirty="0">
                <a:solidFill>
                  <a:schemeClr val="tx1"/>
                </a:solidFill>
                <a:latin typeface="Book Antiqua" panose="02040602050305030304" pitchFamily="18" charset="0"/>
                <a:cs typeface="Calibri Light" panose="020F0302020204030204" pitchFamily="34" charset="0"/>
              </a:rPr>
              <a:t>APPLICABILITY</a:t>
            </a:r>
            <a:endParaRPr sz="4000" b="1" dirty="0">
              <a:solidFill>
                <a:schemeClr val="tx1"/>
              </a:solidFill>
              <a:latin typeface="Book Antiqua" panose="02040602050305030304" pitchFamily="18" charset="0"/>
              <a:cs typeface="Calibri Light" panose="020F0302020204030204" pitchFamily="34" charset="0"/>
            </a:endParaRPr>
          </a:p>
        </p:txBody>
      </p:sp>
      <p:sp>
        <p:nvSpPr>
          <p:cNvPr id="374" name="Google Shape;374;p44"/>
          <p:cNvSpPr txBox="1">
            <a:spLocks noGrp="1"/>
          </p:cNvSpPr>
          <p:nvPr>
            <p:ph type="subTitle" idx="3"/>
          </p:nvPr>
        </p:nvSpPr>
        <p:spPr>
          <a:xfrm rot="-5400000">
            <a:off x="-1222915" y="2582054"/>
            <a:ext cx="3131617" cy="119994"/>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solidFill>
                  <a:schemeClr val="bg1"/>
                </a:solidFill>
                <a:latin typeface="Book Antiqua" panose="02040602050305030304" pitchFamily="18" charset="0"/>
              </a:rPr>
              <a:t>ACCOUTING STANDARDS-AN UPDATE</a:t>
            </a:r>
          </a:p>
        </p:txBody>
      </p:sp>
      <p:cxnSp>
        <p:nvCxnSpPr>
          <p:cNvPr id="375" name="Google Shape;375;p44"/>
          <p:cNvCxnSpPr/>
          <p:nvPr/>
        </p:nvCxnSpPr>
        <p:spPr>
          <a:xfrm rot="10800000">
            <a:off x="342895" y="-192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376" name="Google Shape;376;p44"/>
          <p:cNvCxnSpPr/>
          <p:nvPr/>
        </p:nvCxnSpPr>
        <p:spPr>
          <a:xfrm>
            <a:off x="342895" y="3972000"/>
            <a:ext cx="0" cy="1190700"/>
          </a:xfrm>
          <a:prstGeom prst="straightConnector1">
            <a:avLst/>
          </a:prstGeom>
          <a:noFill/>
          <a:ln w="9525" cap="flat" cmpd="sng">
            <a:solidFill>
              <a:schemeClr val="dk1"/>
            </a:solidFill>
            <a:prstDash val="solid"/>
            <a:round/>
            <a:headEnd type="none" w="med" len="med"/>
            <a:tailEnd type="none" w="med" len="med"/>
          </a:ln>
        </p:spPr>
      </p:cxnSp>
      <p:sp>
        <p:nvSpPr>
          <p:cNvPr id="377" name="Google Shape;377;p44"/>
          <p:cNvSpPr/>
          <p:nvPr/>
        </p:nvSpPr>
        <p:spPr>
          <a:xfrm rot="5400000">
            <a:off x="6480682" y="2387920"/>
            <a:ext cx="3952860" cy="329321"/>
          </a:xfrm>
          <a:prstGeom prst="rect">
            <a:avLst/>
          </a:prstGeom>
        </p:spPr>
        <p:txBody>
          <a:bodyPr>
            <a:prstTxWarp prst="textPlain">
              <a:avLst/>
            </a:prstTxWarp>
          </a:bodyPr>
          <a:lstStyle/>
          <a:p>
            <a:pPr lvl="0" algn="ctr"/>
            <a:r>
              <a:rPr b="1" i="0" dirty="0">
                <a:ln>
                  <a:noFill/>
                </a:ln>
                <a:solidFill>
                  <a:schemeClr val="accent1"/>
                </a:solidFill>
                <a:latin typeface="Cabin"/>
              </a:rPr>
              <a:t>-</a:t>
            </a:r>
            <a:r>
              <a:rPr lang="en-US" b="1" i="0" dirty="0">
                <a:ln>
                  <a:noFill/>
                </a:ln>
                <a:latin typeface="Cabin"/>
              </a:rPr>
              <a:t>APPLICABILITY OF ACCOUNTING STANDARDS</a:t>
            </a:r>
            <a:r>
              <a:rPr b="1" i="0" dirty="0">
                <a:ln>
                  <a:noFill/>
                </a:ln>
                <a:solidFill>
                  <a:schemeClr val="accent1"/>
                </a:solidFill>
                <a:latin typeface="Cabin"/>
              </a:rPr>
              <a:t>-</a:t>
            </a:r>
          </a:p>
        </p:txBody>
      </p:sp>
      <p:sp>
        <p:nvSpPr>
          <p:cNvPr id="378" name="Google Shape;378;p44"/>
          <p:cNvSpPr/>
          <p:nvPr/>
        </p:nvSpPr>
        <p:spPr>
          <a:xfrm rot="-5400000" flipH="1">
            <a:off x="6480683" y="2488787"/>
            <a:ext cx="3952860" cy="165926"/>
          </a:xfrm>
          <a:prstGeom prst="rect">
            <a:avLst/>
          </a:prstGeom>
        </p:spPr>
        <p:txBody>
          <a:bodyPr>
            <a:prstTxWarp prst="textPlain">
              <a:avLst/>
            </a:prstTxWarp>
          </a:bodyPr>
          <a:lstStyle/>
          <a:p>
            <a:pPr lvl="0" algn="ctr"/>
            <a:r>
              <a:rPr b="1" i="0" dirty="0">
                <a:ln>
                  <a:noFill/>
                </a:ln>
                <a:solidFill>
                  <a:srgbClr val="FFFCFC">
                    <a:alpha val="23210"/>
                  </a:srgbClr>
                </a:solidFill>
                <a:latin typeface="Cabin"/>
              </a:rPr>
              <a:t>-</a:t>
            </a:r>
            <a:r>
              <a:rPr lang="en-US" b="1" i="0" dirty="0">
                <a:ln>
                  <a:noFill/>
                </a:ln>
                <a:solidFill>
                  <a:srgbClr val="FFFCFC">
                    <a:alpha val="23210"/>
                  </a:srgbClr>
                </a:solidFill>
                <a:latin typeface="Cabin"/>
              </a:rPr>
              <a:t>APPLICABILITY OF ACCOUTING STANDARDS</a:t>
            </a:r>
            <a:r>
              <a:rPr b="1" i="0" dirty="0">
                <a:ln>
                  <a:noFill/>
                </a:ln>
                <a:solidFill>
                  <a:srgbClr val="FFFCFC">
                    <a:alpha val="23210"/>
                  </a:srgbClr>
                </a:solidFill>
                <a:latin typeface="Cabin"/>
              </a:rPr>
              <a:t>-</a:t>
            </a:r>
          </a:p>
        </p:txBody>
      </p:sp>
    </p:spTree>
    <p:extLst>
      <p:ext uri="{BB962C8B-B14F-4D97-AF65-F5344CB8AC3E}">
        <p14:creationId xmlns:p14="http://schemas.microsoft.com/office/powerpoint/2010/main" val="22119659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p50"/>
          <p:cNvSpPr txBox="1">
            <a:spLocks noGrp="1"/>
          </p:cNvSpPr>
          <p:nvPr>
            <p:ph type="title"/>
          </p:nvPr>
        </p:nvSpPr>
        <p:spPr>
          <a:xfrm>
            <a:off x="856823" y="265024"/>
            <a:ext cx="7715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sz="3200" b="1" i="0" kern="1200" cap="all" dirty="0">
                <a:solidFill>
                  <a:srgbClr val="000000"/>
                </a:solidFill>
                <a:effectLst/>
                <a:latin typeface="Book Antiqua" panose="02040602050305030304" pitchFamily="18" charset="0"/>
                <a:ea typeface="+mj-ea"/>
                <a:cs typeface="Times New Roman" panose="02020603050405020304" pitchFamily="18" charset="0"/>
              </a:rPr>
              <a:t>Small &amp; Medium Company</a:t>
            </a:r>
            <a:endParaRPr lang="en-IN" dirty="0"/>
          </a:p>
        </p:txBody>
      </p:sp>
      <p:sp>
        <p:nvSpPr>
          <p:cNvPr id="486" name="Google Shape;486;p50"/>
          <p:cNvSpPr txBox="1">
            <a:spLocks noGrp="1"/>
          </p:cNvSpPr>
          <p:nvPr>
            <p:ph type="subTitle" idx="1"/>
          </p:nvPr>
        </p:nvSpPr>
        <p:spPr>
          <a:xfrm>
            <a:off x="1324144" y="2481117"/>
            <a:ext cx="2349639" cy="484800"/>
          </a:xfrm>
          <a:prstGeom prst="rect">
            <a:avLst/>
          </a:prstGeom>
        </p:spPr>
        <p:txBody>
          <a:bodyPr spcFirstLastPara="1" wrap="square" lIns="91425" tIns="91425" rIns="91425" bIns="91425" anchor="ctr" anchorCtr="0">
            <a:noAutofit/>
          </a:bodyPr>
          <a:lstStyle/>
          <a:p>
            <a:pPr marL="0" rtl="0" eaLnBrk="1" latinLnBrk="1" hangingPunct="1">
              <a:spcBef>
                <a:spcPts val="0"/>
              </a:spcBef>
              <a:spcAft>
                <a:spcPts val="0"/>
              </a:spcAft>
            </a:pPr>
            <a:r>
              <a:rPr lang="en-GB" b="1" kern="1200" dirty="0">
                <a:solidFill>
                  <a:srgbClr val="000000"/>
                </a:solidFill>
                <a:effectLst/>
                <a:latin typeface="Book Antiqua" panose="02040602050305030304" pitchFamily="18" charset="0"/>
                <a:ea typeface="+mn-ea"/>
                <a:cs typeface="+mn-cs"/>
              </a:rPr>
              <a:t>Its equity/debt securities  are not listed/  proposed </a:t>
            </a:r>
          </a:p>
          <a:p>
            <a:pPr marL="0" rtl="0" eaLnBrk="1" latinLnBrk="1" hangingPunct="1">
              <a:spcBef>
                <a:spcPts val="0"/>
              </a:spcBef>
              <a:spcAft>
                <a:spcPts val="0"/>
              </a:spcAft>
            </a:pPr>
            <a:r>
              <a:rPr lang="en-GB" b="1" kern="1200" dirty="0">
                <a:solidFill>
                  <a:srgbClr val="000000"/>
                </a:solidFill>
                <a:effectLst/>
                <a:latin typeface="Book Antiqua" panose="02040602050305030304" pitchFamily="18" charset="0"/>
                <a:ea typeface="+mn-ea"/>
                <a:cs typeface="+mn-cs"/>
              </a:rPr>
              <a:t>to be listed in India/</a:t>
            </a:r>
          </a:p>
          <a:p>
            <a:pPr marL="0" rtl="0" eaLnBrk="1" latinLnBrk="1" hangingPunct="1">
              <a:spcBef>
                <a:spcPts val="0"/>
              </a:spcBef>
              <a:spcAft>
                <a:spcPts val="0"/>
              </a:spcAft>
            </a:pPr>
            <a:r>
              <a:rPr lang="en-GB" b="1" kern="1200" dirty="0">
                <a:solidFill>
                  <a:srgbClr val="000000"/>
                </a:solidFill>
                <a:effectLst/>
                <a:latin typeface="Book Antiqua" panose="02040602050305030304" pitchFamily="18" charset="0"/>
                <a:ea typeface="+mn-ea"/>
                <a:cs typeface="+mn-cs"/>
              </a:rPr>
              <a:t>abroad.  </a:t>
            </a:r>
            <a:endParaRPr lang="en-IN" b="1" dirty="0">
              <a:effectLst/>
              <a:latin typeface="Book Antiqua" panose="02040602050305030304" pitchFamily="18" charset="0"/>
            </a:endParaRPr>
          </a:p>
        </p:txBody>
      </p:sp>
      <p:sp>
        <p:nvSpPr>
          <p:cNvPr id="488" name="Google Shape;488;p50"/>
          <p:cNvSpPr txBox="1">
            <a:spLocks noGrp="1"/>
          </p:cNvSpPr>
          <p:nvPr>
            <p:ph type="subTitle" idx="4"/>
          </p:nvPr>
        </p:nvSpPr>
        <p:spPr>
          <a:xfrm>
            <a:off x="3849277" y="2407289"/>
            <a:ext cx="1986000" cy="484800"/>
          </a:xfrm>
          <a:prstGeom prst="rect">
            <a:avLst/>
          </a:prstGeom>
        </p:spPr>
        <p:txBody>
          <a:bodyPr spcFirstLastPara="1" wrap="square" lIns="91425" tIns="91425" rIns="91425" bIns="91425" anchor="ctr" anchorCtr="0">
            <a:noAutofit/>
          </a:bodyPr>
          <a:lstStyle/>
          <a:p>
            <a:pPr marL="0" rtl="0" eaLnBrk="1" latinLnBrk="1" hangingPunct="1">
              <a:spcBef>
                <a:spcPts val="0"/>
              </a:spcBef>
              <a:spcAft>
                <a:spcPts val="0"/>
              </a:spcAft>
            </a:pPr>
            <a:r>
              <a:rPr lang="en-GB" sz="1200" b="1" kern="1200" dirty="0">
                <a:solidFill>
                  <a:srgbClr val="000000"/>
                </a:solidFill>
                <a:effectLst/>
                <a:latin typeface="Book Antiqua" panose="02040602050305030304" pitchFamily="18" charset="0"/>
                <a:ea typeface="+mn-ea"/>
                <a:cs typeface="+mn-cs"/>
              </a:rPr>
              <a:t> </a:t>
            </a:r>
            <a:r>
              <a:rPr lang="en-GB" b="1" kern="1200" dirty="0">
                <a:solidFill>
                  <a:srgbClr val="000000"/>
                </a:solidFill>
                <a:effectLst/>
                <a:latin typeface="Book Antiqua" panose="02040602050305030304" pitchFamily="18" charset="0"/>
                <a:ea typeface="+mn-ea"/>
                <a:cs typeface="+mn-cs"/>
              </a:rPr>
              <a:t>It is not a Bank, FI or</a:t>
            </a:r>
          </a:p>
          <a:p>
            <a:pPr marL="0" rtl="0" eaLnBrk="1" latinLnBrk="1" hangingPunct="1">
              <a:spcBef>
                <a:spcPts val="0"/>
              </a:spcBef>
              <a:spcAft>
                <a:spcPts val="0"/>
              </a:spcAft>
            </a:pPr>
            <a:r>
              <a:rPr lang="en-GB" b="1" kern="1200" dirty="0">
                <a:solidFill>
                  <a:srgbClr val="000000"/>
                </a:solidFill>
                <a:effectLst/>
                <a:latin typeface="Book Antiqua" panose="02040602050305030304" pitchFamily="18" charset="0"/>
                <a:ea typeface="+mn-ea"/>
                <a:cs typeface="+mn-cs"/>
              </a:rPr>
              <a:t> Insurance  Company. </a:t>
            </a:r>
            <a:endParaRPr lang="en-IN" b="1" dirty="0">
              <a:effectLst/>
              <a:latin typeface="Book Antiqua" panose="02040602050305030304" pitchFamily="18" charset="0"/>
            </a:endParaRPr>
          </a:p>
        </p:txBody>
      </p:sp>
      <p:sp>
        <p:nvSpPr>
          <p:cNvPr id="490" name="Google Shape;490;p50"/>
          <p:cNvSpPr txBox="1">
            <a:spLocks noGrp="1"/>
          </p:cNvSpPr>
          <p:nvPr>
            <p:ph type="subTitle" idx="6"/>
          </p:nvPr>
        </p:nvSpPr>
        <p:spPr>
          <a:xfrm>
            <a:off x="2264460" y="4054690"/>
            <a:ext cx="2184689" cy="531480"/>
          </a:xfrm>
          <a:prstGeom prst="rect">
            <a:avLst/>
          </a:prstGeom>
        </p:spPr>
        <p:txBody>
          <a:bodyPr spcFirstLastPara="1" wrap="square" lIns="91425" tIns="91425" rIns="91425" bIns="91425" anchor="ctr" anchorCtr="0">
            <a:noAutofit/>
          </a:bodyPr>
          <a:lstStyle/>
          <a:p>
            <a:pPr marL="0" rtl="0" eaLnBrk="1" latinLnBrk="1" hangingPunct="1">
              <a:spcBef>
                <a:spcPts val="0"/>
              </a:spcBef>
              <a:spcAft>
                <a:spcPts val="0"/>
              </a:spcAft>
            </a:pPr>
            <a:r>
              <a:rPr lang="en-GB" b="1" kern="1200" dirty="0">
                <a:solidFill>
                  <a:srgbClr val="000000"/>
                </a:solidFill>
                <a:effectLst/>
                <a:latin typeface="Book Antiqua" panose="02040602050305030304" pitchFamily="18" charset="0"/>
                <a:ea typeface="+mn-ea"/>
                <a:cs typeface="+mn-cs"/>
              </a:rPr>
              <a:t>Its borrowings does not </a:t>
            </a:r>
          </a:p>
          <a:p>
            <a:pPr marL="0" rtl="0" eaLnBrk="1" latinLnBrk="1" hangingPunct="1">
              <a:spcBef>
                <a:spcPts val="0"/>
              </a:spcBef>
              <a:spcAft>
                <a:spcPts val="0"/>
              </a:spcAft>
            </a:pPr>
            <a:r>
              <a:rPr lang="en-GB" b="1" kern="1200" dirty="0">
                <a:solidFill>
                  <a:srgbClr val="000000"/>
                </a:solidFill>
                <a:effectLst/>
                <a:latin typeface="Book Antiqua" panose="02040602050305030304" pitchFamily="18" charset="0"/>
                <a:ea typeface="+mn-ea"/>
                <a:cs typeface="+mn-cs"/>
              </a:rPr>
              <a:t>exceed Rs.50 crores </a:t>
            </a:r>
          </a:p>
          <a:p>
            <a:pPr marL="0" rtl="0" eaLnBrk="1" latinLnBrk="1" hangingPunct="1">
              <a:spcBef>
                <a:spcPts val="0"/>
              </a:spcBef>
              <a:spcAft>
                <a:spcPts val="0"/>
              </a:spcAft>
            </a:pPr>
            <a:r>
              <a:rPr lang="en-GB" b="1" kern="1200" dirty="0">
                <a:solidFill>
                  <a:srgbClr val="000000"/>
                </a:solidFill>
                <a:effectLst/>
                <a:latin typeface="Book Antiqua" panose="02040602050305030304" pitchFamily="18" charset="0"/>
                <a:ea typeface="+mn-ea"/>
                <a:cs typeface="+mn-cs"/>
              </a:rPr>
              <a:t>during the  PY.</a:t>
            </a:r>
            <a:endParaRPr lang="en-IN" b="1" dirty="0">
              <a:effectLst/>
              <a:latin typeface="Book Antiqua" panose="02040602050305030304" pitchFamily="18" charset="0"/>
            </a:endParaRPr>
          </a:p>
        </p:txBody>
      </p:sp>
      <p:sp>
        <p:nvSpPr>
          <p:cNvPr id="492" name="Google Shape;492;p50"/>
          <p:cNvSpPr txBox="1">
            <a:spLocks noGrp="1"/>
          </p:cNvSpPr>
          <p:nvPr>
            <p:ph type="subTitle" idx="8"/>
          </p:nvPr>
        </p:nvSpPr>
        <p:spPr>
          <a:xfrm>
            <a:off x="5161906" y="4058408"/>
            <a:ext cx="19860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b="1" kern="1200" dirty="0">
                <a:solidFill>
                  <a:srgbClr val="000000"/>
                </a:solidFill>
                <a:effectLst/>
                <a:latin typeface="Book Antiqua" panose="02040602050305030304" pitchFamily="18" charset="0"/>
                <a:ea typeface="+mn-ea"/>
                <a:cs typeface="+mn-cs"/>
              </a:rPr>
              <a:t>It is not a holding/subsidiary of a non-SMC. </a:t>
            </a:r>
            <a:endParaRPr b="1" dirty="0">
              <a:latin typeface="Book Antiqua" panose="02040602050305030304" pitchFamily="18" charset="0"/>
            </a:endParaRPr>
          </a:p>
        </p:txBody>
      </p:sp>
      <p:sp>
        <p:nvSpPr>
          <p:cNvPr id="494" name="Google Shape;494;p50"/>
          <p:cNvSpPr txBox="1">
            <a:spLocks noGrp="1"/>
          </p:cNvSpPr>
          <p:nvPr>
            <p:ph type="subTitle" idx="13"/>
          </p:nvPr>
        </p:nvSpPr>
        <p:spPr>
          <a:xfrm>
            <a:off x="6323575" y="2407289"/>
            <a:ext cx="1986000" cy="604574"/>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b="1" kern="1200" dirty="0">
                <a:solidFill>
                  <a:srgbClr val="000000"/>
                </a:solidFill>
                <a:effectLst/>
                <a:latin typeface="Book Antiqua" panose="02040602050305030304" pitchFamily="18" charset="0"/>
                <a:ea typeface="+mn-ea"/>
                <a:cs typeface="+mn-cs"/>
              </a:rPr>
              <a:t>Its turnover does  not exceed Rs.250 crores in  the PY </a:t>
            </a:r>
            <a:endParaRPr b="1" dirty="0">
              <a:latin typeface="Book Antiqua" panose="02040602050305030304" pitchFamily="18" charset="0"/>
            </a:endParaRPr>
          </a:p>
        </p:txBody>
      </p:sp>
      <p:grpSp>
        <p:nvGrpSpPr>
          <p:cNvPr id="503" name="Google Shape;503;p50"/>
          <p:cNvGrpSpPr/>
          <p:nvPr/>
        </p:nvGrpSpPr>
        <p:grpSpPr>
          <a:xfrm>
            <a:off x="5901807" y="3398185"/>
            <a:ext cx="507406" cy="507406"/>
            <a:chOff x="4891198" y="2925108"/>
            <a:chExt cx="334634" cy="334634"/>
          </a:xfrm>
        </p:grpSpPr>
        <p:sp>
          <p:nvSpPr>
            <p:cNvPr id="504" name="Google Shape;504;p50"/>
            <p:cNvSpPr/>
            <p:nvPr/>
          </p:nvSpPr>
          <p:spPr>
            <a:xfrm>
              <a:off x="5001830" y="2925108"/>
              <a:ext cx="113338" cy="150831"/>
            </a:xfrm>
            <a:custGeom>
              <a:avLst/>
              <a:gdLst/>
              <a:ahLst/>
              <a:cxnLst/>
              <a:rect l="l" t="t" r="r" b="b"/>
              <a:pathLst>
                <a:path w="3561" h="4739" extrusionOk="0">
                  <a:moveTo>
                    <a:pt x="1822" y="333"/>
                  </a:moveTo>
                  <a:cubicBezTo>
                    <a:pt x="2251" y="333"/>
                    <a:pt x="2596" y="691"/>
                    <a:pt x="2596" y="1107"/>
                  </a:cubicBezTo>
                  <a:lnTo>
                    <a:pt x="2596" y="1214"/>
                  </a:lnTo>
                  <a:lnTo>
                    <a:pt x="2573" y="1214"/>
                  </a:lnTo>
                  <a:cubicBezTo>
                    <a:pt x="2358" y="1155"/>
                    <a:pt x="2275" y="857"/>
                    <a:pt x="2263" y="857"/>
                  </a:cubicBezTo>
                  <a:cubicBezTo>
                    <a:pt x="2251" y="798"/>
                    <a:pt x="2203" y="738"/>
                    <a:pt x="2132" y="738"/>
                  </a:cubicBezTo>
                  <a:cubicBezTo>
                    <a:pt x="2119" y="733"/>
                    <a:pt x="2105" y="731"/>
                    <a:pt x="2092" y="731"/>
                  </a:cubicBezTo>
                  <a:cubicBezTo>
                    <a:pt x="2043" y="731"/>
                    <a:pt x="1993" y="761"/>
                    <a:pt x="1965" y="798"/>
                  </a:cubicBezTo>
                  <a:cubicBezTo>
                    <a:pt x="1668" y="1214"/>
                    <a:pt x="1001" y="1214"/>
                    <a:pt x="1001" y="1214"/>
                  </a:cubicBezTo>
                  <a:lnTo>
                    <a:pt x="953" y="1214"/>
                  </a:lnTo>
                  <a:lnTo>
                    <a:pt x="965" y="1107"/>
                  </a:lnTo>
                  <a:cubicBezTo>
                    <a:pt x="965" y="679"/>
                    <a:pt x="1322" y="333"/>
                    <a:pt x="1739" y="333"/>
                  </a:cubicBezTo>
                  <a:close/>
                  <a:moveTo>
                    <a:pt x="2739" y="1655"/>
                  </a:moveTo>
                  <a:cubicBezTo>
                    <a:pt x="2775" y="1691"/>
                    <a:pt x="2775" y="1715"/>
                    <a:pt x="2775" y="1750"/>
                  </a:cubicBezTo>
                  <a:cubicBezTo>
                    <a:pt x="2775" y="1786"/>
                    <a:pt x="2751" y="1834"/>
                    <a:pt x="2703" y="1845"/>
                  </a:cubicBezTo>
                  <a:lnTo>
                    <a:pt x="2703" y="1655"/>
                  </a:lnTo>
                  <a:close/>
                  <a:moveTo>
                    <a:pt x="846" y="1667"/>
                  </a:moveTo>
                  <a:lnTo>
                    <a:pt x="846" y="1881"/>
                  </a:lnTo>
                  <a:cubicBezTo>
                    <a:pt x="822" y="1845"/>
                    <a:pt x="787" y="1822"/>
                    <a:pt x="787" y="1762"/>
                  </a:cubicBezTo>
                  <a:cubicBezTo>
                    <a:pt x="787" y="1715"/>
                    <a:pt x="810" y="1691"/>
                    <a:pt x="822" y="1667"/>
                  </a:cubicBezTo>
                  <a:close/>
                  <a:moveTo>
                    <a:pt x="2084" y="1179"/>
                  </a:moveTo>
                  <a:cubicBezTo>
                    <a:pt x="2144" y="1298"/>
                    <a:pt x="2251" y="1417"/>
                    <a:pt x="2394" y="1476"/>
                  </a:cubicBezTo>
                  <a:lnTo>
                    <a:pt x="2382" y="1953"/>
                  </a:lnTo>
                  <a:cubicBezTo>
                    <a:pt x="2382" y="2250"/>
                    <a:pt x="2144" y="2477"/>
                    <a:pt x="1858" y="2477"/>
                  </a:cubicBezTo>
                  <a:lnTo>
                    <a:pt x="1715" y="2477"/>
                  </a:lnTo>
                  <a:cubicBezTo>
                    <a:pt x="1418" y="2477"/>
                    <a:pt x="1191" y="2238"/>
                    <a:pt x="1191" y="1953"/>
                  </a:cubicBezTo>
                  <a:lnTo>
                    <a:pt x="1191" y="1524"/>
                  </a:lnTo>
                  <a:cubicBezTo>
                    <a:pt x="1406" y="1488"/>
                    <a:pt x="1787" y="1417"/>
                    <a:pt x="2084" y="1179"/>
                  </a:cubicBezTo>
                  <a:close/>
                  <a:moveTo>
                    <a:pt x="1965" y="2798"/>
                  </a:moveTo>
                  <a:lnTo>
                    <a:pt x="1965" y="2893"/>
                  </a:lnTo>
                  <a:lnTo>
                    <a:pt x="1787" y="3084"/>
                  </a:lnTo>
                  <a:lnTo>
                    <a:pt x="1608" y="2917"/>
                  </a:lnTo>
                  <a:lnTo>
                    <a:pt x="1608" y="2798"/>
                  </a:lnTo>
                  <a:close/>
                  <a:moveTo>
                    <a:pt x="1751" y="0"/>
                  </a:moveTo>
                  <a:cubicBezTo>
                    <a:pt x="1144" y="0"/>
                    <a:pt x="644" y="512"/>
                    <a:pt x="644" y="1119"/>
                  </a:cubicBezTo>
                  <a:lnTo>
                    <a:pt x="644" y="1417"/>
                  </a:lnTo>
                  <a:cubicBezTo>
                    <a:pt x="537" y="1512"/>
                    <a:pt x="465" y="1643"/>
                    <a:pt x="465" y="1774"/>
                  </a:cubicBezTo>
                  <a:cubicBezTo>
                    <a:pt x="465" y="2000"/>
                    <a:pt x="656" y="2203"/>
                    <a:pt x="894" y="2226"/>
                  </a:cubicBezTo>
                  <a:cubicBezTo>
                    <a:pt x="953" y="2429"/>
                    <a:pt x="1108" y="2596"/>
                    <a:pt x="1287" y="2703"/>
                  </a:cubicBezTo>
                  <a:lnTo>
                    <a:pt x="1287" y="2786"/>
                  </a:lnTo>
                  <a:lnTo>
                    <a:pt x="596" y="3060"/>
                  </a:lnTo>
                  <a:cubicBezTo>
                    <a:pt x="537" y="3084"/>
                    <a:pt x="1" y="3298"/>
                    <a:pt x="1" y="3965"/>
                  </a:cubicBezTo>
                  <a:lnTo>
                    <a:pt x="1" y="4560"/>
                  </a:lnTo>
                  <a:cubicBezTo>
                    <a:pt x="1" y="4643"/>
                    <a:pt x="72" y="4727"/>
                    <a:pt x="167" y="4727"/>
                  </a:cubicBezTo>
                  <a:lnTo>
                    <a:pt x="584" y="4727"/>
                  </a:lnTo>
                  <a:cubicBezTo>
                    <a:pt x="668" y="4727"/>
                    <a:pt x="739" y="4643"/>
                    <a:pt x="739" y="4560"/>
                  </a:cubicBezTo>
                  <a:cubicBezTo>
                    <a:pt x="739" y="4465"/>
                    <a:pt x="668" y="4393"/>
                    <a:pt x="584" y="4393"/>
                  </a:cubicBezTo>
                  <a:lnTo>
                    <a:pt x="322" y="4393"/>
                  </a:lnTo>
                  <a:lnTo>
                    <a:pt x="322" y="3965"/>
                  </a:lnTo>
                  <a:cubicBezTo>
                    <a:pt x="322" y="3500"/>
                    <a:pt x="691" y="3369"/>
                    <a:pt x="703" y="3369"/>
                  </a:cubicBezTo>
                  <a:lnTo>
                    <a:pt x="715" y="3369"/>
                  </a:lnTo>
                  <a:lnTo>
                    <a:pt x="1334" y="3131"/>
                  </a:lnTo>
                  <a:lnTo>
                    <a:pt x="1668" y="3453"/>
                  </a:lnTo>
                  <a:cubicBezTo>
                    <a:pt x="1703" y="3489"/>
                    <a:pt x="1739" y="3500"/>
                    <a:pt x="1787" y="3500"/>
                  </a:cubicBezTo>
                  <a:cubicBezTo>
                    <a:pt x="1834" y="3500"/>
                    <a:pt x="1870" y="3489"/>
                    <a:pt x="1906" y="3453"/>
                  </a:cubicBezTo>
                  <a:lnTo>
                    <a:pt x="2215" y="3131"/>
                  </a:lnTo>
                  <a:lnTo>
                    <a:pt x="2846" y="3381"/>
                  </a:lnTo>
                  <a:lnTo>
                    <a:pt x="2858" y="3381"/>
                  </a:lnTo>
                  <a:cubicBezTo>
                    <a:pt x="2858" y="3381"/>
                    <a:pt x="3227" y="3512"/>
                    <a:pt x="3227" y="3977"/>
                  </a:cubicBezTo>
                  <a:lnTo>
                    <a:pt x="3227" y="4405"/>
                  </a:lnTo>
                  <a:lnTo>
                    <a:pt x="1120" y="4405"/>
                  </a:lnTo>
                  <a:cubicBezTo>
                    <a:pt x="1025" y="4405"/>
                    <a:pt x="953" y="4489"/>
                    <a:pt x="953" y="4572"/>
                  </a:cubicBezTo>
                  <a:cubicBezTo>
                    <a:pt x="953" y="4667"/>
                    <a:pt x="1025" y="4739"/>
                    <a:pt x="1120" y="4739"/>
                  </a:cubicBezTo>
                  <a:lnTo>
                    <a:pt x="3394" y="4739"/>
                  </a:lnTo>
                  <a:cubicBezTo>
                    <a:pt x="3477" y="4739"/>
                    <a:pt x="3561" y="4667"/>
                    <a:pt x="3561" y="4572"/>
                  </a:cubicBezTo>
                  <a:lnTo>
                    <a:pt x="3561" y="3977"/>
                  </a:lnTo>
                  <a:cubicBezTo>
                    <a:pt x="3561" y="3310"/>
                    <a:pt x="3037" y="3084"/>
                    <a:pt x="2965" y="3072"/>
                  </a:cubicBezTo>
                  <a:lnTo>
                    <a:pt x="2311" y="2798"/>
                  </a:lnTo>
                  <a:lnTo>
                    <a:pt x="2311" y="2715"/>
                  </a:lnTo>
                  <a:cubicBezTo>
                    <a:pt x="2489" y="2607"/>
                    <a:pt x="2620" y="2441"/>
                    <a:pt x="2692" y="2238"/>
                  </a:cubicBezTo>
                  <a:cubicBezTo>
                    <a:pt x="2930" y="2226"/>
                    <a:pt x="3120" y="2012"/>
                    <a:pt x="3120" y="1774"/>
                  </a:cubicBezTo>
                  <a:cubicBezTo>
                    <a:pt x="3120" y="1631"/>
                    <a:pt x="3049" y="1488"/>
                    <a:pt x="2942" y="1417"/>
                  </a:cubicBezTo>
                  <a:lnTo>
                    <a:pt x="2942" y="1119"/>
                  </a:lnTo>
                  <a:cubicBezTo>
                    <a:pt x="2942" y="512"/>
                    <a:pt x="2442" y="0"/>
                    <a:pt x="18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50"/>
            <p:cNvSpPr/>
            <p:nvPr/>
          </p:nvSpPr>
          <p:spPr>
            <a:xfrm>
              <a:off x="5102628" y="2933033"/>
              <a:ext cx="98188" cy="76991"/>
            </a:xfrm>
            <a:custGeom>
              <a:avLst/>
              <a:gdLst/>
              <a:ahLst/>
              <a:cxnLst/>
              <a:rect l="l" t="t" r="r" b="b"/>
              <a:pathLst>
                <a:path w="3085" h="2419" extrusionOk="0">
                  <a:moveTo>
                    <a:pt x="181" y="1"/>
                  </a:moveTo>
                  <a:cubicBezTo>
                    <a:pt x="116" y="1"/>
                    <a:pt x="55" y="44"/>
                    <a:pt x="37" y="108"/>
                  </a:cubicBezTo>
                  <a:cubicBezTo>
                    <a:pt x="1" y="192"/>
                    <a:pt x="48" y="287"/>
                    <a:pt x="132" y="323"/>
                  </a:cubicBezTo>
                  <a:cubicBezTo>
                    <a:pt x="1215" y="680"/>
                    <a:pt x="2132" y="1394"/>
                    <a:pt x="2751" y="2347"/>
                  </a:cubicBezTo>
                  <a:cubicBezTo>
                    <a:pt x="2787" y="2394"/>
                    <a:pt x="2846" y="2418"/>
                    <a:pt x="2894" y="2418"/>
                  </a:cubicBezTo>
                  <a:cubicBezTo>
                    <a:pt x="2918" y="2418"/>
                    <a:pt x="2954" y="2406"/>
                    <a:pt x="2977" y="2394"/>
                  </a:cubicBezTo>
                  <a:cubicBezTo>
                    <a:pt x="3049" y="2347"/>
                    <a:pt x="3085" y="2239"/>
                    <a:pt x="3025" y="2168"/>
                  </a:cubicBezTo>
                  <a:cubicBezTo>
                    <a:pt x="2370" y="1156"/>
                    <a:pt x="1382" y="382"/>
                    <a:pt x="239" y="13"/>
                  </a:cubicBezTo>
                  <a:cubicBezTo>
                    <a:pt x="220" y="5"/>
                    <a:pt x="200" y="1"/>
                    <a:pt x="1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50"/>
            <p:cNvSpPr/>
            <p:nvPr/>
          </p:nvSpPr>
          <p:spPr>
            <a:xfrm>
              <a:off x="4915832" y="2932492"/>
              <a:ext cx="98920" cy="77532"/>
            </a:xfrm>
            <a:custGeom>
              <a:avLst/>
              <a:gdLst/>
              <a:ahLst/>
              <a:cxnLst/>
              <a:rect l="l" t="t" r="r" b="b"/>
              <a:pathLst>
                <a:path w="3108" h="2436" extrusionOk="0">
                  <a:moveTo>
                    <a:pt x="2914" y="0"/>
                  </a:moveTo>
                  <a:cubicBezTo>
                    <a:pt x="2899" y="0"/>
                    <a:pt x="2884" y="2"/>
                    <a:pt x="2869" y="6"/>
                  </a:cubicBezTo>
                  <a:cubicBezTo>
                    <a:pt x="1703" y="375"/>
                    <a:pt x="714" y="1161"/>
                    <a:pt x="36" y="2185"/>
                  </a:cubicBezTo>
                  <a:cubicBezTo>
                    <a:pt x="0" y="2256"/>
                    <a:pt x="24" y="2364"/>
                    <a:pt x="95" y="2411"/>
                  </a:cubicBezTo>
                  <a:cubicBezTo>
                    <a:pt x="131" y="2423"/>
                    <a:pt x="155" y="2435"/>
                    <a:pt x="191" y="2435"/>
                  </a:cubicBezTo>
                  <a:cubicBezTo>
                    <a:pt x="250" y="2435"/>
                    <a:pt x="298" y="2411"/>
                    <a:pt x="322" y="2364"/>
                  </a:cubicBezTo>
                  <a:cubicBezTo>
                    <a:pt x="953" y="1399"/>
                    <a:pt x="1881" y="685"/>
                    <a:pt x="2977" y="328"/>
                  </a:cubicBezTo>
                  <a:cubicBezTo>
                    <a:pt x="3060" y="292"/>
                    <a:pt x="3108" y="209"/>
                    <a:pt x="3072" y="113"/>
                  </a:cubicBezTo>
                  <a:cubicBezTo>
                    <a:pt x="3052" y="44"/>
                    <a:pt x="2984" y="0"/>
                    <a:pt x="29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50"/>
            <p:cNvSpPr/>
            <p:nvPr/>
          </p:nvSpPr>
          <p:spPr>
            <a:xfrm>
              <a:off x="4915832" y="3174254"/>
              <a:ext cx="80746" cy="70689"/>
            </a:xfrm>
            <a:custGeom>
              <a:avLst/>
              <a:gdLst/>
              <a:ahLst/>
              <a:cxnLst/>
              <a:rect l="l" t="t" r="r" b="b"/>
              <a:pathLst>
                <a:path w="2537" h="2221" extrusionOk="0">
                  <a:moveTo>
                    <a:pt x="185" y="0"/>
                  </a:moveTo>
                  <a:cubicBezTo>
                    <a:pt x="155" y="0"/>
                    <a:pt x="125" y="9"/>
                    <a:pt x="95" y="30"/>
                  </a:cubicBezTo>
                  <a:cubicBezTo>
                    <a:pt x="24" y="78"/>
                    <a:pt x="0" y="185"/>
                    <a:pt x="60" y="256"/>
                  </a:cubicBezTo>
                  <a:cubicBezTo>
                    <a:pt x="607" y="1102"/>
                    <a:pt x="1381" y="1780"/>
                    <a:pt x="2286" y="2209"/>
                  </a:cubicBezTo>
                  <a:cubicBezTo>
                    <a:pt x="2322" y="2221"/>
                    <a:pt x="2334" y="2221"/>
                    <a:pt x="2357" y="2221"/>
                  </a:cubicBezTo>
                  <a:cubicBezTo>
                    <a:pt x="2417" y="2221"/>
                    <a:pt x="2477" y="2197"/>
                    <a:pt x="2512" y="2138"/>
                  </a:cubicBezTo>
                  <a:cubicBezTo>
                    <a:pt x="2536" y="2030"/>
                    <a:pt x="2512" y="1923"/>
                    <a:pt x="2417" y="1899"/>
                  </a:cubicBezTo>
                  <a:cubicBezTo>
                    <a:pt x="1560" y="1495"/>
                    <a:pt x="845" y="864"/>
                    <a:pt x="322" y="78"/>
                  </a:cubicBezTo>
                  <a:cubicBezTo>
                    <a:pt x="291" y="31"/>
                    <a:pt x="240" y="0"/>
                    <a:pt x="1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50"/>
            <p:cNvSpPr/>
            <p:nvPr/>
          </p:nvSpPr>
          <p:spPr>
            <a:xfrm>
              <a:off x="5121215" y="3173936"/>
              <a:ext cx="79601" cy="69511"/>
            </a:xfrm>
            <a:custGeom>
              <a:avLst/>
              <a:gdLst/>
              <a:ahLst/>
              <a:cxnLst/>
              <a:rect l="l" t="t" r="r" b="b"/>
              <a:pathLst>
                <a:path w="2501" h="2184" extrusionOk="0">
                  <a:moveTo>
                    <a:pt x="2301" y="0"/>
                  </a:moveTo>
                  <a:cubicBezTo>
                    <a:pt x="2250" y="0"/>
                    <a:pt x="2201" y="25"/>
                    <a:pt x="2179" y="76"/>
                  </a:cubicBezTo>
                  <a:cubicBezTo>
                    <a:pt x="1667" y="862"/>
                    <a:pt x="953" y="1481"/>
                    <a:pt x="119" y="1874"/>
                  </a:cubicBezTo>
                  <a:cubicBezTo>
                    <a:pt x="36" y="1921"/>
                    <a:pt x="0" y="2005"/>
                    <a:pt x="48" y="2100"/>
                  </a:cubicBezTo>
                  <a:cubicBezTo>
                    <a:pt x="72" y="2159"/>
                    <a:pt x="131" y="2183"/>
                    <a:pt x="191" y="2183"/>
                  </a:cubicBezTo>
                  <a:cubicBezTo>
                    <a:pt x="226" y="2183"/>
                    <a:pt x="238" y="2183"/>
                    <a:pt x="274" y="2171"/>
                  </a:cubicBezTo>
                  <a:cubicBezTo>
                    <a:pt x="1167" y="1755"/>
                    <a:pt x="1941" y="1088"/>
                    <a:pt x="2477" y="231"/>
                  </a:cubicBezTo>
                  <a:cubicBezTo>
                    <a:pt x="2501" y="183"/>
                    <a:pt x="2489" y="76"/>
                    <a:pt x="2393" y="28"/>
                  </a:cubicBezTo>
                  <a:cubicBezTo>
                    <a:pt x="2366" y="10"/>
                    <a:pt x="2333" y="0"/>
                    <a:pt x="23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50"/>
            <p:cNvSpPr/>
            <p:nvPr/>
          </p:nvSpPr>
          <p:spPr>
            <a:xfrm>
              <a:off x="4891198" y="3016803"/>
              <a:ext cx="112956" cy="150831"/>
            </a:xfrm>
            <a:custGeom>
              <a:avLst/>
              <a:gdLst/>
              <a:ahLst/>
              <a:cxnLst/>
              <a:rect l="l" t="t" r="r" b="b"/>
              <a:pathLst>
                <a:path w="3549" h="4739" extrusionOk="0">
                  <a:moveTo>
                    <a:pt x="1822" y="322"/>
                  </a:moveTo>
                  <a:cubicBezTo>
                    <a:pt x="2262" y="322"/>
                    <a:pt x="2596" y="679"/>
                    <a:pt x="2596" y="1096"/>
                  </a:cubicBezTo>
                  <a:lnTo>
                    <a:pt x="2596" y="1203"/>
                  </a:lnTo>
                  <a:lnTo>
                    <a:pt x="2584" y="1203"/>
                  </a:lnTo>
                  <a:cubicBezTo>
                    <a:pt x="2358" y="1143"/>
                    <a:pt x="2286" y="846"/>
                    <a:pt x="2274" y="846"/>
                  </a:cubicBezTo>
                  <a:cubicBezTo>
                    <a:pt x="2262" y="786"/>
                    <a:pt x="2215" y="727"/>
                    <a:pt x="2143" y="727"/>
                  </a:cubicBezTo>
                  <a:cubicBezTo>
                    <a:pt x="2133" y="725"/>
                    <a:pt x="2122" y="724"/>
                    <a:pt x="2111" y="724"/>
                  </a:cubicBezTo>
                  <a:cubicBezTo>
                    <a:pt x="2057" y="724"/>
                    <a:pt x="1996" y="747"/>
                    <a:pt x="1977" y="786"/>
                  </a:cubicBezTo>
                  <a:cubicBezTo>
                    <a:pt x="1691" y="1203"/>
                    <a:pt x="1024" y="1203"/>
                    <a:pt x="1024" y="1203"/>
                  </a:cubicBezTo>
                  <a:lnTo>
                    <a:pt x="976" y="1203"/>
                  </a:lnTo>
                  <a:lnTo>
                    <a:pt x="976" y="1096"/>
                  </a:lnTo>
                  <a:cubicBezTo>
                    <a:pt x="976" y="667"/>
                    <a:pt x="1334" y="322"/>
                    <a:pt x="1750" y="322"/>
                  </a:cubicBezTo>
                  <a:close/>
                  <a:moveTo>
                    <a:pt x="2727" y="1667"/>
                  </a:moveTo>
                  <a:cubicBezTo>
                    <a:pt x="2762" y="1691"/>
                    <a:pt x="2762" y="1727"/>
                    <a:pt x="2762" y="1751"/>
                  </a:cubicBezTo>
                  <a:cubicBezTo>
                    <a:pt x="2762" y="1798"/>
                    <a:pt x="2750" y="1846"/>
                    <a:pt x="2703" y="1858"/>
                  </a:cubicBezTo>
                  <a:lnTo>
                    <a:pt x="2703" y="1667"/>
                  </a:lnTo>
                  <a:close/>
                  <a:moveTo>
                    <a:pt x="845" y="1667"/>
                  </a:moveTo>
                  <a:lnTo>
                    <a:pt x="845" y="1870"/>
                  </a:lnTo>
                  <a:cubicBezTo>
                    <a:pt x="810" y="1846"/>
                    <a:pt x="786" y="1810"/>
                    <a:pt x="786" y="1751"/>
                  </a:cubicBezTo>
                  <a:cubicBezTo>
                    <a:pt x="786" y="1727"/>
                    <a:pt x="798" y="1691"/>
                    <a:pt x="810" y="1667"/>
                  </a:cubicBezTo>
                  <a:close/>
                  <a:moveTo>
                    <a:pt x="2084" y="1203"/>
                  </a:moveTo>
                  <a:cubicBezTo>
                    <a:pt x="2143" y="1322"/>
                    <a:pt x="2239" y="1441"/>
                    <a:pt x="2393" y="1501"/>
                  </a:cubicBezTo>
                  <a:lnTo>
                    <a:pt x="2393" y="1977"/>
                  </a:lnTo>
                  <a:cubicBezTo>
                    <a:pt x="2393" y="2263"/>
                    <a:pt x="2155" y="2489"/>
                    <a:pt x="1858" y="2489"/>
                  </a:cubicBezTo>
                  <a:lnTo>
                    <a:pt x="1703" y="2489"/>
                  </a:lnTo>
                  <a:cubicBezTo>
                    <a:pt x="1405" y="2489"/>
                    <a:pt x="1191" y="2251"/>
                    <a:pt x="1191" y="1977"/>
                  </a:cubicBezTo>
                  <a:lnTo>
                    <a:pt x="1191" y="1548"/>
                  </a:lnTo>
                  <a:cubicBezTo>
                    <a:pt x="1393" y="1512"/>
                    <a:pt x="1786" y="1441"/>
                    <a:pt x="2084" y="1203"/>
                  </a:cubicBezTo>
                  <a:close/>
                  <a:moveTo>
                    <a:pt x="1965" y="2822"/>
                  </a:moveTo>
                  <a:lnTo>
                    <a:pt x="1965" y="2917"/>
                  </a:lnTo>
                  <a:lnTo>
                    <a:pt x="1786" y="3108"/>
                  </a:lnTo>
                  <a:lnTo>
                    <a:pt x="1607" y="2941"/>
                  </a:lnTo>
                  <a:lnTo>
                    <a:pt x="1607" y="2822"/>
                  </a:lnTo>
                  <a:close/>
                  <a:moveTo>
                    <a:pt x="1750" y="0"/>
                  </a:moveTo>
                  <a:cubicBezTo>
                    <a:pt x="1143" y="0"/>
                    <a:pt x="631" y="500"/>
                    <a:pt x="631" y="1108"/>
                  </a:cubicBezTo>
                  <a:lnTo>
                    <a:pt x="631" y="1405"/>
                  </a:lnTo>
                  <a:cubicBezTo>
                    <a:pt x="524" y="1501"/>
                    <a:pt x="453" y="1631"/>
                    <a:pt x="453" y="1762"/>
                  </a:cubicBezTo>
                  <a:cubicBezTo>
                    <a:pt x="453" y="2024"/>
                    <a:pt x="643" y="2215"/>
                    <a:pt x="893" y="2227"/>
                  </a:cubicBezTo>
                  <a:cubicBezTo>
                    <a:pt x="953" y="2441"/>
                    <a:pt x="1096" y="2596"/>
                    <a:pt x="1274" y="2703"/>
                  </a:cubicBezTo>
                  <a:lnTo>
                    <a:pt x="1274" y="2798"/>
                  </a:lnTo>
                  <a:lnTo>
                    <a:pt x="595" y="3060"/>
                  </a:lnTo>
                  <a:cubicBezTo>
                    <a:pt x="524" y="3096"/>
                    <a:pt x="0" y="3298"/>
                    <a:pt x="0" y="3965"/>
                  </a:cubicBezTo>
                  <a:lnTo>
                    <a:pt x="0" y="4560"/>
                  </a:lnTo>
                  <a:cubicBezTo>
                    <a:pt x="0" y="4656"/>
                    <a:pt x="72" y="4727"/>
                    <a:pt x="155" y="4727"/>
                  </a:cubicBezTo>
                  <a:lnTo>
                    <a:pt x="572" y="4727"/>
                  </a:lnTo>
                  <a:cubicBezTo>
                    <a:pt x="667" y="4727"/>
                    <a:pt x="738" y="4656"/>
                    <a:pt x="738" y="4560"/>
                  </a:cubicBezTo>
                  <a:cubicBezTo>
                    <a:pt x="738" y="4477"/>
                    <a:pt x="667" y="4406"/>
                    <a:pt x="572" y="4406"/>
                  </a:cubicBezTo>
                  <a:lnTo>
                    <a:pt x="322" y="4406"/>
                  </a:lnTo>
                  <a:lnTo>
                    <a:pt x="322" y="3965"/>
                  </a:lnTo>
                  <a:cubicBezTo>
                    <a:pt x="322" y="3513"/>
                    <a:pt x="679" y="3370"/>
                    <a:pt x="691" y="3370"/>
                  </a:cubicBezTo>
                  <a:lnTo>
                    <a:pt x="703" y="3370"/>
                  </a:lnTo>
                  <a:lnTo>
                    <a:pt x="1334" y="3132"/>
                  </a:lnTo>
                  <a:lnTo>
                    <a:pt x="1655" y="3465"/>
                  </a:lnTo>
                  <a:cubicBezTo>
                    <a:pt x="1691" y="3489"/>
                    <a:pt x="1738" y="3513"/>
                    <a:pt x="1774" y="3513"/>
                  </a:cubicBezTo>
                  <a:cubicBezTo>
                    <a:pt x="1822" y="3513"/>
                    <a:pt x="1869" y="3489"/>
                    <a:pt x="1893" y="3465"/>
                  </a:cubicBezTo>
                  <a:lnTo>
                    <a:pt x="2215" y="3132"/>
                  </a:lnTo>
                  <a:lnTo>
                    <a:pt x="2834" y="3394"/>
                  </a:lnTo>
                  <a:lnTo>
                    <a:pt x="2846" y="3394"/>
                  </a:lnTo>
                  <a:cubicBezTo>
                    <a:pt x="2870" y="3394"/>
                    <a:pt x="3227" y="3525"/>
                    <a:pt x="3227" y="3989"/>
                  </a:cubicBezTo>
                  <a:lnTo>
                    <a:pt x="3227" y="4418"/>
                  </a:lnTo>
                  <a:lnTo>
                    <a:pt x="1107" y="4418"/>
                  </a:lnTo>
                  <a:cubicBezTo>
                    <a:pt x="1024" y="4418"/>
                    <a:pt x="941" y="4489"/>
                    <a:pt x="941" y="4584"/>
                  </a:cubicBezTo>
                  <a:cubicBezTo>
                    <a:pt x="941" y="4668"/>
                    <a:pt x="1024" y="4739"/>
                    <a:pt x="1107" y="4739"/>
                  </a:cubicBezTo>
                  <a:lnTo>
                    <a:pt x="3382" y="4739"/>
                  </a:lnTo>
                  <a:cubicBezTo>
                    <a:pt x="3477" y="4727"/>
                    <a:pt x="3548" y="4656"/>
                    <a:pt x="3548" y="4560"/>
                  </a:cubicBezTo>
                  <a:lnTo>
                    <a:pt x="3548" y="3965"/>
                  </a:lnTo>
                  <a:cubicBezTo>
                    <a:pt x="3548" y="3298"/>
                    <a:pt x="3036" y="3072"/>
                    <a:pt x="2953" y="3060"/>
                  </a:cubicBezTo>
                  <a:lnTo>
                    <a:pt x="2298" y="2798"/>
                  </a:lnTo>
                  <a:lnTo>
                    <a:pt x="2298" y="2703"/>
                  </a:lnTo>
                  <a:cubicBezTo>
                    <a:pt x="2477" y="2596"/>
                    <a:pt x="2608" y="2441"/>
                    <a:pt x="2691" y="2227"/>
                  </a:cubicBezTo>
                  <a:cubicBezTo>
                    <a:pt x="2929" y="2215"/>
                    <a:pt x="3120" y="2001"/>
                    <a:pt x="3120" y="1762"/>
                  </a:cubicBezTo>
                  <a:cubicBezTo>
                    <a:pt x="3120" y="1620"/>
                    <a:pt x="3048" y="1489"/>
                    <a:pt x="2941" y="1405"/>
                  </a:cubicBezTo>
                  <a:lnTo>
                    <a:pt x="2941" y="1108"/>
                  </a:lnTo>
                  <a:cubicBezTo>
                    <a:pt x="2941" y="500"/>
                    <a:pt x="2429" y="0"/>
                    <a:pt x="18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50"/>
            <p:cNvSpPr/>
            <p:nvPr/>
          </p:nvSpPr>
          <p:spPr>
            <a:xfrm>
              <a:off x="5112876" y="3016803"/>
              <a:ext cx="112956" cy="150831"/>
            </a:xfrm>
            <a:custGeom>
              <a:avLst/>
              <a:gdLst/>
              <a:ahLst/>
              <a:cxnLst/>
              <a:rect l="l" t="t" r="r" b="b"/>
              <a:pathLst>
                <a:path w="3549" h="4739" extrusionOk="0">
                  <a:moveTo>
                    <a:pt x="1822" y="322"/>
                  </a:moveTo>
                  <a:cubicBezTo>
                    <a:pt x="2262" y="322"/>
                    <a:pt x="2596" y="679"/>
                    <a:pt x="2596" y="1096"/>
                  </a:cubicBezTo>
                  <a:lnTo>
                    <a:pt x="2596" y="1203"/>
                  </a:lnTo>
                  <a:lnTo>
                    <a:pt x="2584" y="1203"/>
                  </a:lnTo>
                  <a:cubicBezTo>
                    <a:pt x="2358" y="1143"/>
                    <a:pt x="2286" y="846"/>
                    <a:pt x="2274" y="846"/>
                  </a:cubicBezTo>
                  <a:cubicBezTo>
                    <a:pt x="2262" y="786"/>
                    <a:pt x="2215" y="727"/>
                    <a:pt x="2143" y="727"/>
                  </a:cubicBezTo>
                  <a:cubicBezTo>
                    <a:pt x="2133" y="725"/>
                    <a:pt x="2122" y="724"/>
                    <a:pt x="2111" y="724"/>
                  </a:cubicBezTo>
                  <a:cubicBezTo>
                    <a:pt x="2057" y="724"/>
                    <a:pt x="1996" y="747"/>
                    <a:pt x="1977" y="786"/>
                  </a:cubicBezTo>
                  <a:cubicBezTo>
                    <a:pt x="1691" y="1203"/>
                    <a:pt x="1024" y="1203"/>
                    <a:pt x="1024" y="1203"/>
                  </a:cubicBezTo>
                  <a:lnTo>
                    <a:pt x="977" y="1203"/>
                  </a:lnTo>
                  <a:lnTo>
                    <a:pt x="977" y="1096"/>
                  </a:lnTo>
                  <a:cubicBezTo>
                    <a:pt x="977" y="667"/>
                    <a:pt x="1334" y="322"/>
                    <a:pt x="1751" y="322"/>
                  </a:cubicBezTo>
                  <a:close/>
                  <a:moveTo>
                    <a:pt x="2727" y="1667"/>
                  </a:moveTo>
                  <a:cubicBezTo>
                    <a:pt x="2763" y="1691"/>
                    <a:pt x="2763" y="1727"/>
                    <a:pt x="2763" y="1751"/>
                  </a:cubicBezTo>
                  <a:cubicBezTo>
                    <a:pt x="2763" y="1798"/>
                    <a:pt x="2751" y="1846"/>
                    <a:pt x="2703" y="1858"/>
                  </a:cubicBezTo>
                  <a:lnTo>
                    <a:pt x="2703" y="1667"/>
                  </a:lnTo>
                  <a:close/>
                  <a:moveTo>
                    <a:pt x="858" y="1667"/>
                  </a:moveTo>
                  <a:lnTo>
                    <a:pt x="858" y="1870"/>
                  </a:lnTo>
                  <a:cubicBezTo>
                    <a:pt x="822" y="1846"/>
                    <a:pt x="798" y="1810"/>
                    <a:pt x="798" y="1751"/>
                  </a:cubicBezTo>
                  <a:cubicBezTo>
                    <a:pt x="798" y="1727"/>
                    <a:pt x="810" y="1691"/>
                    <a:pt x="822" y="1667"/>
                  </a:cubicBezTo>
                  <a:close/>
                  <a:moveTo>
                    <a:pt x="2084" y="1203"/>
                  </a:moveTo>
                  <a:cubicBezTo>
                    <a:pt x="2143" y="1322"/>
                    <a:pt x="2239" y="1441"/>
                    <a:pt x="2393" y="1501"/>
                  </a:cubicBezTo>
                  <a:lnTo>
                    <a:pt x="2393" y="1977"/>
                  </a:lnTo>
                  <a:cubicBezTo>
                    <a:pt x="2393" y="2263"/>
                    <a:pt x="2155" y="2489"/>
                    <a:pt x="1858" y="2489"/>
                  </a:cubicBezTo>
                  <a:lnTo>
                    <a:pt x="1703" y="2489"/>
                  </a:lnTo>
                  <a:cubicBezTo>
                    <a:pt x="1405" y="2489"/>
                    <a:pt x="1191" y="2251"/>
                    <a:pt x="1191" y="1977"/>
                  </a:cubicBezTo>
                  <a:lnTo>
                    <a:pt x="1191" y="1548"/>
                  </a:lnTo>
                  <a:cubicBezTo>
                    <a:pt x="1393" y="1512"/>
                    <a:pt x="1786" y="1441"/>
                    <a:pt x="2084" y="1203"/>
                  </a:cubicBezTo>
                  <a:close/>
                  <a:moveTo>
                    <a:pt x="1965" y="2822"/>
                  </a:moveTo>
                  <a:lnTo>
                    <a:pt x="1965" y="2917"/>
                  </a:lnTo>
                  <a:lnTo>
                    <a:pt x="1786" y="3108"/>
                  </a:lnTo>
                  <a:lnTo>
                    <a:pt x="1596" y="2941"/>
                  </a:lnTo>
                  <a:lnTo>
                    <a:pt x="1596" y="2822"/>
                  </a:lnTo>
                  <a:close/>
                  <a:moveTo>
                    <a:pt x="1751" y="0"/>
                  </a:moveTo>
                  <a:cubicBezTo>
                    <a:pt x="1143" y="0"/>
                    <a:pt x="631" y="500"/>
                    <a:pt x="631" y="1108"/>
                  </a:cubicBezTo>
                  <a:lnTo>
                    <a:pt x="631" y="1405"/>
                  </a:lnTo>
                  <a:cubicBezTo>
                    <a:pt x="524" y="1501"/>
                    <a:pt x="453" y="1631"/>
                    <a:pt x="453" y="1762"/>
                  </a:cubicBezTo>
                  <a:cubicBezTo>
                    <a:pt x="453" y="2024"/>
                    <a:pt x="643" y="2215"/>
                    <a:pt x="893" y="2227"/>
                  </a:cubicBezTo>
                  <a:cubicBezTo>
                    <a:pt x="953" y="2441"/>
                    <a:pt x="1096" y="2596"/>
                    <a:pt x="1274" y="2703"/>
                  </a:cubicBezTo>
                  <a:lnTo>
                    <a:pt x="1274" y="2798"/>
                  </a:lnTo>
                  <a:lnTo>
                    <a:pt x="596" y="3060"/>
                  </a:lnTo>
                  <a:cubicBezTo>
                    <a:pt x="524" y="3096"/>
                    <a:pt x="0" y="3298"/>
                    <a:pt x="0" y="3965"/>
                  </a:cubicBezTo>
                  <a:lnTo>
                    <a:pt x="0" y="4560"/>
                  </a:lnTo>
                  <a:cubicBezTo>
                    <a:pt x="0" y="4656"/>
                    <a:pt x="72" y="4727"/>
                    <a:pt x="155" y="4727"/>
                  </a:cubicBezTo>
                  <a:lnTo>
                    <a:pt x="572" y="4727"/>
                  </a:lnTo>
                  <a:cubicBezTo>
                    <a:pt x="667" y="4727"/>
                    <a:pt x="738" y="4656"/>
                    <a:pt x="738" y="4560"/>
                  </a:cubicBezTo>
                  <a:cubicBezTo>
                    <a:pt x="738" y="4477"/>
                    <a:pt x="667" y="4406"/>
                    <a:pt x="572" y="4406"/>
                  </a:cubicBezTo>
                  <a:lnTo>
                    <a:pt x="322" y="4406"/>
                  </a:lnTo>
                  <a:lnTo>
                    <a:pt x="322" y="3965"/>
                  </a:lnTo>
                  <a:cubicBezTo>
                    <a:pt x="322" y="3513"/>
                    <a:pt x="679" y="3370"/>
                    <a:pt x="691" y="3370"/>
                  </a:cubicBezTo>
                  <a:lnTo>
                    <a:pt x="703" y="3370"/>
                  </a:lnTo>
                  <a:lnTo>
                    <a:pt x="1334" y="3132"/>
                  </a:lnTo>
                  <a:lnTo>
                    <a:pt x="1655" y="3465"/>
                  </a:lnTo>
                  <a:cubicBezTo>
                    <a:pt x="1691" y="3489"/>
                    <a:pt x="1739" y="3513"/>
                    <a:pt x="1774" y="3513"/>
                  </a:cubicBezTo>
                  <a:cubicBezTo>
                    <a:pt x="1822" y="3513"/>
                    <a:pt x="1870" y="3489"/>
                    <a:pt x="1893" y="3465"/>
                  </a:cubicBezTo>
                  <a:lnTo>
                    <a:pt x="2215" y="3132"/>
                  </a:lnTo>
                  <a:lnTo>
                    <a:pt x="2834" y="3394"/>
                  </a:lnTo>
                  <a:lnTo>
                    <a:pt x="2846" y="3394"/>
                  </a:lnTo>
                  <a:cubicBezTo>
                    <a:pt x="2870" y="3394"/>
                    <a:pt x="3227" y="3525"/>
                    <a:pt x="3227" y="3989"/>
                  </a:cubicBezTo>
                  <a:lnTo>
                    <a:pt x="3227" y="4418"/>
                  </a:lnTo>
                  <a:lnTo>
                    <a:pt x="1108" y="4418"/>
                  </a:lnTo>
                  <a:cubicBezTo>
                    <a:pt x="1024" y="4418"/>
                    <a:pt x="941" y="4489"/>
                    <a:pt x="941" y="4584"/>
                  </a:cubicBezTo>
                  <a:cubicBezTo>
                    <a:pt x="941" y="4668"/>
                    <a:pt x="1024" y="4739"/>
                    <a:pt x="1108" y="4739"/>
                  </a:cubicBezTo>
                  <a:lnTo>
                    <a:pt x="3382" y="4739"/>
                  </a:lnTo>
                  <a:cubicBezTo>
                    <a:pt x="3477" y="4739"/>
                    <a:pt x="3548" y="4668"/>
                    <a:pt x="3548" y="4584"/>
                  </a:cubicBezTo>
                  <a:lnTo>
                    <a:pt x="3548" y="3989"/>
                  </a:lnTo>
                  <a:cubicBezTo>
                    <a:pt x="3548" y="3298"/>
                    <a:pt x="3013" y="3084"/>
                    <a:pt x="2953" y="3060"/>
                  </a:cubicBezTo>
                  <a:lnTo>
                    <a:pt x="2298" y="2798"/>
                  </a:lnTo>
                  <a:lnTo>
                    <a:pt x="2298" y="2703"/>
                  </a:lnTo>
                  <a:cubicBezTo>
                    <a:pt x="2477" y="2596"/>
                    <a:pt x="2608" y="2441"/>
                    <a:pt x="2691" y="2227"/>
                  </a:cubicBezTo>
                  <a:cubicBezTo>
                    <a:pt x="2929" y="2215"/>
                    <a:pt x="3120" y="2001"/>
                    <a:pt x="3120" y="1762"/>
                  </a:cubicBezTo>
                  <a:cubicBezTo>
                    <a:pt x="3120" y="1620"/>
                    <a:pt x="3048" y="1489"/>
                    <a:pt x="2941" y="1405"/>
                  </a:cubicBezTo>
                  <a:lnTo>
                    <a:pt x="2941" y="1108"/>
                  </a:lnTo>
                  <a:cubicBezTo>
                    <a:pt x="2941" y="500"/>
                    <a:pt x="2429" y="0"/>
                    <a:pt x="18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50"/>
            <p:cNvSpPr/>
            <p:nvPr/>
          </p:nvSpPr>
          <p:spPr>
            <a:xfrm>
              <a:off x="5001448" y="3108498"/>
              <a:ext cx="113338" cy="151244"/>
            </a:xfrm>
            <a:custGeom>
              <a:avLst/>
              <a:gdLst/>
              <a:ahLst/>
              <a:cxnLst/>
              <a:rect l="l" t="t" r="r" b="b"/>
              <a:pathLst>
                <a:path w="3561" h="4752" extrusionOk="0">
                  <a:moveTo>
                    <a:pt x="1811" y="322"/>
                  </a:moveTo>
                  <a:cubicBezTo>
                    <a:pt x="2251" y="322"/>
                    <a:pt x="2585" y="679"/>
                    <a:pt x="2585" y="1096"/>
                  </a:cubicBezTo>
                  <a:lnTo>
                    <a:pt x="2585" y="1203"/>
                  </a:lnTo>
                  <a:lnTo>
                    <a:pt x="2573" y="1203"/>
                  </a:lnTo>
                  <a:cubicBezTo>
                    <a:pt x="2346" y="1144"/>
                    <a:pt x="2275" y="846"/>
                    <a:pt x="2263" y="846"/>
                  </a:cubicBezTo>
                  <a:cubicBezTo>
                    <a:pt x="2251" y="786"/>
                    <a:pt x="2204" y="727"/>
                    <a:pt x="2132" y="727"/>
                  </a:cubicBezTo>
                  <a:cubicBezTo>
                    <a:pt x="2124" y="725"/>
                    <a:pt x="2116" y="725"/>
                    <a:pt x="2107" y="725"/>
                  </a:cubicBezTo>
                  <a:cubicBezTo>
                    <a:pt x="2051" y="725"/>
                    <a:pt x="1986" y="756"/>
                    <a:pt x="1965" y="786"/>
                  </a:cubicBezTo>
                  <a:cubicBezTo>
                    <a:pt x="1692" y="1203"/>
                    <a:pt x="1037" y="1203"/>
                    <a:pt x="1025" y="1203"/>
                  </a:cubicBezTo>
                  <a:lnTo>
                    <a:pt x="965" y="1203"/>
                  </a:lnTo>
                  <a:lnTo>
                    <a:pt x="965" y="1096"/>
                  </a:lnTo>
                  <a:cubicBezTo>
                    <a:pt x="965" y="667"/>
                    <a:pt x="1322" y="322"/>
                    <a:pt x="1739" y="322"/>
                  </a:cubicBezTo>
                  <a:close/>
                  <a:moveTo>
                    <a:pt x="2751" y="1668"/>
                  </a:moveTo>
                  <a:cubicBezTo>
                    <a:pt x="2787" y="1703"/>
                    <a:pt x="2787" y="1727"/>
                    <a:pt x="2787" y="1763"/>
                  </a:cubicBezTo>
                  <a:cubicBezTo>
                    <a:pt x="2787" y="1798"/>
                    <a:pt x="2763" y="1846"/>
                    <a:pt x="2715" y="1858"/>
                  </a:cubicBezTo>
                  <a:lnTo>
                    <a:pt x="2715" y="1668"/>
                  </a:lnTo>
                  <a:close/>
                  <a:moveTo>
                    <a:pt x="858" y="1679"/>
                  </a:moveTo>
                  <a:lnTo>
                    <a:pt x="858" y="1894"/>
                  </a:lnTo>
                  <a:cubicBezTo>
                    <a:pt x="834" y="1858"/>
                    <a:pt x="799" y="1834"/>
                    <a:pt x="799" y="1775"/>
                  </a:cubicBezTo>
                  <a:cubicBezTo>
                    <a:pt x="799" y="1739"/>
                    <a:pt x="810" y="1715"/>
                    <a:pt x="834" y="1679"/>
                  </a:cubicBezTo>
                  <a:close/>
                  <a:moveTo>
                    <a:pt x="2096" y="1203"/>
                  </a:moveTo>
                  <a:cubicBezTo>
                    <a:pt x="2156" y="1322"/>
                    <a:pt x="2263" y="1441"/>
                    <a:pt x="2406" y="1501"/>
                  </a:cubicBezTo>
                  <a:lnTo>
                    <a:pt x="2406" y="1977"/>
                  </a:lnTo>
                  <a:cubicBezTo>
                    <a:pt x="2394" y="2263"/>
                    <a:pt x="2156" y="2501"/>
                    <a:pt x="1870" y="2501"/>
                  </a:cubicBezTo>
                  <a:lnTo>
                    <a:pt x="1727" y="2501"/>
                  </a:lnTo>
                  <a:cubicBezTo>
                    <a:pt x="1430" y="2501"/>
                    <a:pt x="1203" y="2263"/>
                    <a:pt x="1203" y="1977"/>
                  </a:cubicBezTo>
                  <a:lnTo>
                    <a:pt x="1203" y="1548"/>
                  </a:lnTo>
                  <a:cubicBezTo>
                    <a:pt x="1418" y="1525"/>
                    <a:pt x="1799" y="1441"/>
                    <a:pt x="2096" y="1203"/>
                  </a:cubicBezTo>
                  <a:close/>
                  <a:moveTo>
                    <a:pt x="1977" y="2834"/>
                  </a:moveTo>
                  <a:lnTo>
                    <a:pt x="1977" y="2918"/>
                  </a:lnTo>
                  <a:lnTo>
                    <a:pt x="1799" y="3108"/>
                  </a:lnTo>
                  <a:lnTo>
                    <a:pt x="1620" y="2941"/>
                  </a:lnTo>
                  <a:lnTo>
                    <a:pt x="1620" y="2834"/>
                  </a:lnTo>
                  <a:close/>
                  <a:moveTo>
                    <a:pt x="1751" y="1"/>
                  </a:moveTo>
                  <a:cubicBezTo>
                    <a:pt x="1144" y="1"/>
                    <a:pt x="632" y="501"/>
                    <a:pt x="632" y="1120"/>
                  </a:cubicBezTo>
                  <a:lnTo>
                    <a:pt x="632" y="1417"/>
                  </a:lnTo>
                  <a:cubicBezTo>
                    <a:pt x="537" y="1501"/>
                    <a:pt x="453" y="1644"/>
                    <a:pt x="453" y="1775"/>
                  </a:cubicBezTo>
                  <a:cubicBezTo>
                    <a:pt x="453" y="2025"/>
                    <a:pt x="656" y="2215"/>
                    <a:pt x="894" y="2239"/>
                  </a:cubicBezTo>
                  <a:cubicBezTo>
                    <a:pt x="953" y="2441"/>
                    <a:pt x="1096" y="2608"/>
                    <a:pt x="1275" y="2715"/>
                  </a:cubicBezTo>
                  <a:lnTo>
                    <a:pt x="1275" y="2799"/>
                  </a:lnTo>
                  <a:lnTo>
                    <a:pt x="596" y="3072"/>
                  </a:lnTo>
                  <a:cubicBezTo>
                    <a:pt x="537" y="3096"/>
                    <a:pt x="1" y="3311"/>
                    <a:pt x="1" y="3977"/>
                  </a:cubicBezTo>
                  <a:lnTo>
                    <a:pt x="1" y="4573"/>
                  </a:lnTo>
                  <a:cubicBezTo>
                    <a:pt x="1" y="4656"/>
                    <a:pt x="72" y="4739"/>
                    <a:pt x="156" y="4739"/>
                  </a:cubicBezTo>
                  <a:lnTo>
                    <a:pt x="572" y="4739"/>
                  </a:lnTo>
                  <a:cubicBezTo>
                    <a:pt x="668" y="4739"/>
                    <a:pt x="739" y="4656"/>
                    <a:pt x="739" y="4573"/>
                  </a:cubicBezTo>
                  <a:cubicBezTo>
                    <a:pt x="739" y="4477"/>
                    <a:pt x="668" y="4406"/>
                    <a:pt x="572" y="4406"/>
                  </a:cubicBezTo>
                  <a:lnTo>
                    <a:pt x="322" y="4406"/>
                  </a:lnTo>
                  <a:lnTo>
                    <a:pt x="322" y="3977"/>
                  </a:lnTo>
                  <a:cubicBezTo>
                    <a:pt x="322" y="3513"/>
                    <a:pt x="680" y="3382"/>
                    <a:pt x="691" y="3382"/>
                  </a:cubicBezTo>
                  <a:lnTo>
                    <a:pt x="715" y="3382"/>
                  </a:lnTo>
                  <a:lnTo>
                    <a:pt x="1334" y="3144"/>
                  </a:lnTo>
                  <a:lnTo>
                    <a:pt x="1668" y="3465"/>
                  </a:lnTo>
                  <a:cubicBezTo>
                    <a:pt x="1692" y="3501"/>
                    <a:pt x="1739" y="3513"/>
                    <a:pt x="1787" y="3513"/>
                  </a:cubicBezTo>
                  <a:cubicBezTo>
                    <a:pt x="1823" y="3513"/>
                    <a:pt x="1870" y="3501"/>
                    <a:pt x="1906" y="3465"/>
                  </a:cubicBezTo>
                  <a:lnTo>
                    <a:pt x="2215" y="3144"/>
                  </a:lnTo>
                  <a:lnTo>
                    <a:pt x="2835" y="3394"/>
                  </a:lnTo>
                  <a:lnTo>
                    <a:pt x="2858" y="3394"/>
                  </a:lnTo>
                  <a:cubicBezTo>
                    <a:pt x="2870" y="3394"/>
                    <a:pt x="3227" y="3525"/>
                    <a:pt x="3227" y="3989"/>
                  </a:cubicBezTo>
                  <a:lnTo>
                    <a:pt x="3227" y="4418"/>
                  </a:lnTo>
                  <a:lnTo>
                    <a:pt x="1108" y="4418"/>
                  </a:lnTo>
                  <a:cubicBezTo>
                    <a:pt x="1025" y="4418"/>
                    <a:pt x="953" y="4501"/>
                    <a:pt x="953" y="4585"/>
                  </a:cubicBezTo>
                  <a:cubicBezTo>
                    <a:pt x="953" y="4680"/>
                    <a:pt x="1025" y="4751"/>
                    <a:pt x="1108" y="4751"/>
                  </a:cubicBezTo>
                  <a:lnTo>
                    <a:pt x="3394" y="4751"/>
                  </a:lnTo>
                  <a:cubicBezTo>
                    <a:pt x="3477" y="4751"/>
                    <a:pt x="3549" y="4680"/>
                    <a:pt x="3549" y="4585"/>
                  </a:cubicBezTo>
                  <a:lnTo>
                    <a:pt x="3549" y="3989"/>
                  </a:lnTo>
                  <a:cubicBezTo>
                    <a:pt x="3561" y="3311"/>
                    <a:pt x="3037" y="3096"/>
                    <a:pt x="2966" y="3072"/>
                  </a:cubicBezTo>
                  <a:lnTo>
                    <a:pt x="2311" y="2799"/>
                  </a:lnTo>
                  <a:lnTo>
                    <a:pt x="2311" y="2715"/>
                  </a:lnTo>
                  <a:cubicBezTo>
                    <a:pt x="2489" y="2608"/>
                    <a:pt x="2620" y="2441"/>
                    <a:pt x="2692" y="2239"/>
                  </a:cubicBezTo>
                  <a:cubicBezTo>
                    <a:pt x="2930" y="2215"/>
                    <a:pt x="3120" y="2013"/>
                    <a:pt x="3120" y="1775"/>
                  </a:cubicBezTo>
                  <a:cubicBezTo>
                    <a:pt x="3120" y="1620"/>
                    <a:pt x="3049" y="1489"/>
                    <a:pt x="2942" y="1417"/>
                  </a:cubicBezTo>
                  <a:lnTo>
                    <a:pt x="2942" y="1120"/>
                  </a:lnTo>
                  <a:cubicBezTo>
                    <a:pt x="2942" y="501"/>
                    <a:pt x="2442" y="1"/>
                    <a:pt x="18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2" name="Google Shape;512;p50"/>
          <p:cNvGrpSpPr/>
          <p:nvPr/>
        </p:nvGrpSpPr>
        <p:grpSpPr>
          <a:xfrm>
            <a:off x="7013800" y="1555260"/>
            <a:ext cx="502821" cy="502918"/>
            <a:chOff x="5774124" y="4294550"/>
            <a:chExt cx="331611" cy="331674"/>
          </a:xfrm>
        </p:grpSpPr>
        <p:sp>
          <p:nvSpPr>
            <p:cNvPr id="513" name="Google Shape;513;p50"/>
            <p:cNvSpPr/>
            <p:nvPr/>
          </p:nvSpPr>
          <p:spPr>
            <a:xfrm>
              <a:off x="5774124" y="4419664"/>
              <a:ext cx="331611" cy="206560"/>
            </a:xfrm>
            <a:custGeom>
              <a:avLst/>
              <a:gdLst/>
              <a:ahLst/>
              <a:cxnLst/>
              <a:rect l="l" t="t" r="r" b="b"/>
              <a:pathLst>
                <a:path w="10419" h="6490" extrusionOk="0">
                  <a:moveTo>
                    <a:pt x="2751" y="2905"/>
                  </a:moveTo>
                  <a:lnTo>
                    <a:pt x="2751" y="6191"/>
                  </a:lnTo>
                  <a:lnTo>
                    <a:pt x="1429" y="6191"/>
                  </a:lnTo>
                  <a:lnTo>
                    <a:pt x="1429" y="2905"/>
                  </a:lnTo>
                  <a:close/>
                  <a:moveTo>
                    <a:pt x="5847" y="2084"/>
                  </a:moveTo>
                  <a:lnTo>
                    <a:pt x="5847" y="6191"/>
                  </a:lnTo>
                  <a:lnTo>
                    <a:pt x="4525" y="6191"/>
                  </a:lnTo>
                  <a:lnTo>
                    <a:pt x="4525" y="2084"/>
                  </a:lnTo>
                  <a:close/>
                  <a:moveTo>
                    <a:pt x="8942" y="298"/>
                  </a:moveTo>
                  <a:lnTo>
                    <a:pt x="8942" y="6191"/>
                  </a:lnTo>
                  <a:lnTo>
                    <a:pt x="7609" y="6191"/>
                  </a:lnTo>
                  <a:lnTo>
                    <a:pt x="7609" y="298"/>
                  </a:lnTo>
                  <a:close/>
                  <a:moveTo>
                    <a:pt x="7466" y="0"/>
                  </a:moveTo>
                  <a:cubicBezTo>
                    <a:pt x="7383" y="0"/>
                    <a:pt x="7323" y="72"/>
                    <a:pt x="7323" y="155"/>
                  </a:cubicBezTo>
                  <a:lnTo>
                    <a:pt x="7323" y="6191"/>
                  </a:lnTo>
                  <a:lnTo>
                    <a:pt x="6156" y="6191"/>
                  </a:lnTo>
                  <a:lnTo>
                    <a:pt x="6156" y="1941"/>
                  </a:lnTo>
                  <a:cubicBezTo>
                    <a:pt x="6156" y="1846"/>
                    <a:pt x="6085" y="1786"/>
                    <a:pt x="6013" y="1786"/>
                  </a:cubicBezTo>
                  <a:lnTo>
                    <a:pt x="4370" y="1786"/>
                  </a:lnTo>
                  <a:cubicBezTo>
                    <a:pt x="4287" y="1786"/>
                    <a:pt x="4227" y="1858"/>
                    <a:pt x="4227" y="1941"/>
                  </a:cubicBezTo>
                  <a:lnTo>
                    <a:pt x="4227" y="6191"/>
                  </a:lnTo>
                  <a:lnTo>
                    <a:pt x="3061" y="6191"/>
                  </a:lnTo>
                  <a:lnTo>
                    <a:pt x="3061" y="2751"/>
                  </a:lnTo>
                  <a:cubicBezTo>
                    <a:pt x="3061" y="2667"/>
                    <a:pt x="2989" y="2608"/>
                    <a:pt x="2918" y="2608"/>
                  </a:cubicBezTo>
                  <a:lnTo>
                    <a:pt x="1275" y="2608"/>
                  </a:lnTo>
                  <a:cubicBezTo>
                    <a:pt x="1191" y="2608"/>
                    <a:pt x="1132" y="2679"/>
                    <a:pt x="1132" y="2751"/>
                  </a:cubicBezTo>
                  <a:lnTo>
                    <a:pt x="1132" y="6191"/>
                  </a:lnTo>
                  <a:lnTo>
                    <a:pt x="144" y="6191"/>
                  </a:lnTo>
                  <a:cubicBezTo>
                    <a:pt x="60" y="6191"/>
                    <a:pt x="1" y="6263"/>
                    <a:pt x="1" y="6346"/>
                  </a:cubicBezTo>
                  <a:cubicBezTo>
                    <a:pt x="1" y="6430"/>
                    <a:pt x="72" y="6489"/>
                    <a:pt x="144" y="6489"/>
                  </a:cubicBezTo>
                  <a:lnTo>
                    <a:pt x="10264" y="6489"/>
                  </a:lnTo>
                  <a:cubicBezTo>
                    <a:pt x="10359" y="6489"/>
                    <a:pt x="10419" y="6418"/>
                    <a:pt x="10419" y="6346"/>
                  </a:cubicBezTo>
                  <a:cubicBezTo>
                    <a:pt x="10395" y="6251"/>
                    <a:pt x="10323" y="6191"/>
                    <a:pt x="10240" y="6191"/>
                  </a:cubicBezTo>
                  <a:lnTo>
                    <a:pt x="9252" y="6191"/>
                  </a:lnTo>
                  <a:lnTo>
                    <a:pt x="9252" y="155"/>
                  </a:lnTo>
                  <a:cubicBezTo>
                    <a:pt x="9252" y="60"/>
                    <a:pt x="9180" y="0"/>
                    <a:pt x="91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4" name="Google Shape;514;p50"/>
            <p:cNvSpPr/>
            <p:nvPr/>
          </p:nvSpPr>
          <p:spPr>
            <a:xfrm>
              <a:off x="5778294" y="4294550"/>
              <a:ext cx="316461" cy="191442"/>
            </a:xfrm>
            <a:custGeom>
              <a:avLst/>
              <a:gdLst/>
              <a:ahLst/>
              <a:cxnLst/>
              <a:rect l="l" t="t" r="r" b="b"/>
              <a:pathLst>
                <a:path w="9943" h="6015" extrusionOk="0">
                  <a:moveTo>
                    <a:pt x="9447" y="0"/>
                  </a:moveTo>
                  <a:cubicBezTo>
                    <a:pt x="9433" y="0"/>
                    <a:pt x="9420" y="1"/>
                    <a:pt x="9407" y="2"/>
                  </a:cubicBezTo>
                  <a:lnTo>
                    <a:pt x="8097" y="169"/>
                  </a:lnTo>
                  <a:cubicBezTo>
                    <a:pt x="7847" y="193"/>
                    <a:pt x="7644" y="455"/>
                    <a:pt x="7680" y="705"/>
                  </a:cubicBezTo>
                  <a:cubicBezTo>
                    <a:pt x="7703" y="951"/>
                    <a:pt x="7914" y="1123"/>
                    <a:pt x="8167" y="1123"/>
                  </a:cubicBezTo>
                  <a:cubicBezTo>
                    <a:pt x="8183" y="1123"/>
                    <a:pt x="8200" y="1123"/>
                    <a:pt x="8216" y="1121"/>
                  </a:cubicBezTo>
                  <a:lnTo>
                    <a:pt x="8323" y="1109"/>
                  </a:lnTo>
                  <a:lnTo>
                    <a:pt x="8323" y="1109"/>
                  </a:lnTo>
                  <a:cubicBezTo>
                    <a:pt x="6716" y="2967"/>
                    <a:pt x="4811" y="3919"/>
                    <a:pt x="3465" y="4407"/>
                  </a:cubicBezTo>
                  <a:cubicBezTo>
                    <a:pt x="1787" y="5003"/>
                    <a:pt x="477" y="5062"/>
                    <a:pt x="477" y="5062"/>
                  </a:cubicBezTo>
                  <a:cubicBezTo>
                    <a:pt x="203" y="5074"/>
                    <a:pt x="1" y="5288"/>
                    <a:pt x="13" y="5550"/>
                  </a:cubicBezTo>
                  <a:cubicBezTo>
                    <a:pt x="24" y="5824"/>
                    <a:pt x="239" y="6015"/>
                    <a:pt x="489" y="6015"/>
                  </a:cubicBezTo>
                  <a:lnTo>
                    <a:pt x="501" y="6015"/>
                  </a:lnTo>
                  <a:cubicBezTo>
                    <a:pt x="560" y="6015"/>
                    <a:pt x="1953" y="5967"/>
                    <a:pt x="3775" y="5312"/>
                  </a:cubicBezTo>
                  <a:cubicBezTo>
                    <a:pt x="4811" y="4943"/>
                    <a:pt x="5775" y="4467"/>
                    <a:pt x="6656" y="3872"/>
                  </a:cubicBezTo>
                  <a:cubicBezTo>
                    <a:pt x="6728" y="3824"/>
                    <a:pt x="6740" y="3729"/>
                    <a:pt x="6692" y="3669"/>
                  </a:cubicBezTo>
                  <a:cubicBezTo>
                    <a:pt x="6670" y="3618"/>
                    <a:pt x="6621" y="3594"/>
                    <a:pt x="6573" y="3594"/>
                  </a:cubicBezTo>
                  <a:cubicBezTo>
                    <a:pt x="6542" y="3594"/>
                    <a:pt x="6512" y="3603"/>
                    <a:pt x="6490" y="3622"/>
                  </a:cubicBezTo>
                  <a:cubicBezTo>
                    <a:pt x="5620" y="4205"/>
                    <a:pt x="4692" y="4681"/>
                    <a:pt x="3692" y="5038"/>
                  </a:cubicBezTo>
                  <a:cubicBezTo>
                    <a:pt x="1906" y="5669"/>
                    <a:pt x="560" y="5717"/>
                    <a:pt x="525" y="5717"/>
                  </a:cubicBezTo>
                  <a:cubicBezTo>
                    <a:pt x="429" y="5717"/>
                    <a:pt x="358" y="5646"/>
                    <a:pt x="346" y="5550"/>
                  </a:cubicBezTo>
                  <a:cubicBezTo>
                    <a:pt x="346" y="5467"/>
                    <a:pt x="417" y="5372"/>
                    <a:pt x="501" y="5372"/>
                  </a:cubicBezTo>
                  <a:cubicBezTo>
                    <a:pt x="525" y="5372"/>
                    <a:pt x="1858" y="5336"/>
                    <a:pt x="3596" y="4705"/>
                  </a:cubicBezTo>
                  <a:cubicBezTo>
                    <a:pt x="5061" y="4181"/>
                    <a:pt x="7144" y="3133"/>
                    <a:pt x="8835" y="1014"/>
                  </a:cubicBezTo>
                  <a:cubicBezTo>
                    <a:pt x="8927" y="911"/>
                    <a:pt x="8842" y="763"/>
                    <a:pt x="8718" y="763"/>
                  </a:cubicBezTo>
                  <a:cubicBezTo>
                    <a:pt x="8714" y="763"/>
                    <a:pt x="8709" y="764"/>
                    <a:pt x="8704" y="764"/>
                  </a:cubicBezTo>
                  <a:lnTo>
                    <a:pt x="8216" y="824"/>
                  </a:lnTo>
                  <a:cubicBezTo>
                    <a:pt x="8208" y="825"/>
                    <a:pt x="8200" y="825"/>
                    <a:pt x="8192" y="825"/>
                  </a:cubicBezTo>
                  <a:cubicBezTo>
                    <a:pt x="8109" y="825"/>
                    <a:pt x="8047" y="769"/>
                    <a:pt x="8025" y="693"/>
                  </a:cubicBezTo>
                  <a:cubicBezTo>
                    <a:pt x="7990" y="586"/>
                    <a:pt x="8061" y="478"/>
                    <a:pt x="8168" y="478"/>
                  </a:cubicBezTo>
                  <a:lnTo>
                    <a:pt x="9478" y="312"/>
                  </a:lnTo>
                  <a:cubicBezTo>
                    <a:pt x="9484" y="311"/>
                    <a:pt x="9490" y="311"/>
                    <a:pt x="9496" y="311"/>
                  </a:cubicBezTo>
                  <a:cubicBezTo>
                    <a:pt x="9594" y="311"/>
                    <a:pt x="9669" y="400"/>
                    <a:pt x="9669" y="490"/>
                  </a:cubicBezTo>
                  <a:lnTo>
                    <a:pt x="9669" y="1800"/>
                  </a:lnTo>
                  <a:cubicBezTo>
                    <a:pt x="9669" y="1895"/>
                    <a:pt x="9597" y="1979"/>
                    <a:pt x="9490" y="1979"/>
                  </a:cubicBezTo>
                  <a:cubicBezTo>
                    <a:pt x="9407" y="1979"/>
                    <a:pt x="9311" y="1907"/>
                    <a:pt x="9311" y="1800"/>
                  </a:cubicBezTo>
                  <a:lnTo>
                    <a:pt x="9311" y="1407"/>
                  </a:lnTo>
                  <a:cubicBezTo>
                    <a:pt x="9311" y="1348"/>
                    <a:pt x="9264" y="1288"/>
                    <a:pt x="9204" y="1252"/>
                  </a:cubicBezTo>
                  <a:cubicBezTo>
                    <a:pt x="9187" y="1242"/>
                    <a:pt x="9169" y="1238"/>
                    <a:pt x="9152" y="1238"/>
                  </a:cubicBezTo>
                  <a:cubicBezTo>
                    <a:pt x="9106" y="1238"/>
                    <a:pt x="9060" y="1266"/>
                    <a:pt x="9026" y="1300"/>
                  </a:cubicBezTo>
                  <a:cubicBezTo>
                    <a:pt x="8466" y="2002"/>
                    <a:pt x="7811" y="2633"/>
                    <a:pt x="7097" y="3193"/>
                  </a:cubicBezTo>
                  <a:cubicBezTo>
                    <a:pt x="7037" y="3229"/>
                    <a:pt x="7025" y="3336"/>
                    <a:pt x="7061" y="3395"/>
                  </a:cubicBezTo>
                  <a:cubicBezTo>
                    <a:pt x="7091" y="3433"/>
                    <a:pt x="7144" y="3451"/>
                    <a:pt x="7194" y="3451"/>
                  </a:cubicBezTo>
                  <a:cubicBezTo>
                    <a:pt x="7224" y="3451"/>
                    <a:pt x="7253" y="3445"/>
                    <a:pt x="7275" y="3431"/>
                  </a:cubicBezTo>
                  <a:cubicBezTo>
                    <a:pt x="7895" y="2943"/>
                    <a:pt x="8466" y="2419"/>
                    <a:pt x="8990" y="1824"/>
                  </a:cubicBezTo>
                  <a:cubicBezTo>
                    <a:pt x="9002" y="2074"/>
                    <a:pt x="9204" y="2276"/>
                    <a:pt x="9466" y="2276"/>
                  </a:cubicBezTo>
                  <a:cubicBezTo>
                    <a:pt x="9728" y="2276"/>
                    <a:pt x="9942" y="2074"/>
                    <a:pt x="9942" y="1800"/>
                  </a:cubicBezTo>
                  <a:lnTo>
                    <a:pt x="9942" y="478"/>
                  </a:lnTo>
                  <a:cubicBezTo>
                    <a:pt x="9942" y="347"/>
                    <a:pt x="9883" y="216"/>
                    <a:pt x="9776" y="121"/>
                  </a:cubicBezTo>
                  <a:cubicBezTo>
                    <a:pt x="9679" y="46"/>
                    <a:pt x="9564" y="0"/>
                    <a:pt x="94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5" name="Google Shape;515;p50"/>
          <p:cNvGrpSpPr/>
          <p:nvPr/>
        </p:nvGrpSpPr>
        <p:grpSpPr>
          <a:xfrm>
            <a:off x="4494730" y="1519236"/>
            <a:ext cx="524635" cy="524683"/>
            <a:chOff x="4890434" y="4287389"/>
            <a:chExt cx="345997" cy="346029"/>
          </a:xfrm>
        </p:grpSpPr>
        <p:sp>
          <p:nvSpPr>
            <p:cNvPr id="516" name="Google Shape;516;p50"/>
            <p:cNvSpPr/>
            <p:nvPr/>
          </p:nvSpPr>
          <p:spPr>
            <a:xfrm>
              <a:off x="5111349" y="4400695"/>
              <a:ext cx="54998" cy="54998"/>
            </a:xfrm>
            <a:custGeom>
              <a:avLst/>
              <a:gdLst/>
              <a:ahLst/>
              <a:cxnLst/>
              <a:rect l="l" t="t" r="r" b="b"/>
              <a:pathLst>
                <a:path w="1728" h="1728" extrusionOk="0">
                  <a:moveTo>
                    <a:pt x="858" y="346"/>
                  </a:moveTo>
                  <a:cubicBezTo>
                    <a:pt x="1144" y="346"/>
                    <a:pt x="1382" y="584"/>
                    <a:pt x="1382" y="870"/>
                  </a:cubicBezTo>
                  <a:cubicBezTo>
                    <a:pt x="1382" y="1144"/>
                    <a:pt x="1144" y="1382"/>
                    <a:pt x="858" y="1382"/>
                  </a:cubicBezTo>
                  <a:cubicBezTo>
                    <a:pt x="572" y="1382"/>
                    <a:pt x="346" y="1144"/>
                    <a:pt x="346" y="870"/>
                  </a:cubicBezTo>
                  <a:cubicBezTo>
                    <a:pt x="346" y="584"/>
                    <a:pt x="584" y="346"/>
                    <a:pt x="858" y="346"/>
                  </a:cubicBezTo>
                  <a:close/>
                  <a:moveTo>
                    <a:pt x="858" y="1"/>
                  </a:moveTo>
                  <a:cubicBezTo>
                    <a:pt x="382" y="1"/>
                    <a:pt x="1" y="394"/>
                    <a:pt x="1" y="870"/>
                  </a:cubicBezTo>
                  <a:cubicBezTo>
                    <a:pt x="1" y="1346"/>
                    <a:pt x="382" y="1727"/>
                    <a:pt x="858" y="1727"/>
                  </a:cubicBezTo>
                  <a:cubicBezTo>
                    <a:pt x="1334" y="1727"/>
                    <a:pt x="1727" y="1346"/>
                    <a:pt x="1727" y="870"/>
                  </a:cubicBezTo>
                  <a:cubicBezTo>
                    <a:pt x="1727" y="394"/>
                    <a:pt x="1334" y="1"/>
                    <a:pt x="8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50"/>
            <p:cNvSpPr/>
            <p:nvPr/>
          </p:nvSpPr>
          <p:spPr>
            <a:xfrm>
              <a:off x="5113640" y="4466642"/>
              <a:ext cx="70498" cy="51179"/>
            </a:xfrm>
            <a:custGeom>
              <a:avLst/>
              <a:gdLst/>
              <a:ahLst/>
              <a:cxnLst/>
              <a:rect l="l" t="t" r="r" b="b"/>
              <a:pathLst>
                <a:path w="2215" h="1608" extrusionOk="0">
                  <a:moveTo>
                    <a:pt x="786" y="1"/>
                  </a:moveTo>
                  <a:cubicBezTo>
                    <a:pt x="548" y="1"/>
                    <a:pt x="333" y="60"/>
                    <a:pt x="119" y="167"/>
                  </a:cubicBezTo>
                  <a:cubicBezTo>
                    <a:pt x="36" y="203"/>
                    <a:pt x="0" y="310"/>
                    <a:pt x="48" y="405"/>
                  </a:cubicBezTo>
                  <a:cubicBezTo>
                    <a:pt x="73" y="463"/>
                    <a:pt x="132" y="498"/>
                    <a:pt x="198" y="498"/>
                  </a:cubicBezTo>
                  <a:cubicBezTo>
                    <a:pt x="226" y="498"/>
                    <a:pt x="257" y="491"/>
                    <a:pt x="286" y="477"/>
                  </a:cubicBezTo>
                  <a:cubicBezTo>
                    <a:pt x="429" y="382"/>
                    <a:pt x="607" y="346"/>
                    <a:pt x="786" y="346"/>
                  </a:cubicBezTo>
                  <a:cubicBezTo>
                    <a:pt x="1322" y="346"/>
                    <a:pt x="1774" y="727"/>
                    <a:pt x="1857" y="1251"/>
                  </a:cubicBezTo>
                  <a:lnTo>
                    <a:pt x="786" y="1251"/>
                  </a:lnTo>
                  <a:cubicBezTo>
                    <a:pt x="703" y="1251"/>
                    <a:pt x="607" y="1322"/>
                    <a:pt x="607" y="1429"/>
                  </a:cubicBezTo>
                  <a:cubicBezTo>
                    <a:pt x="607" y="1513"/>
                    <a:pt x="679" y="1608"/>
                    <a:pt x="786" y="1608"/>
                  </a:cubicBezTo>
                  <a:lnTo>
                    <a:pt x="2036" y="1608"/>
                  </a:lnTo>
                  <a:cubicBezTo>
                    <a:pt x="2131" y="1608"/>
                    <a:pt x="2215" y="1536"/>
                    <a:pt x="2215" y="1429"/>
                  </a:cubicBezTo>
                  <a:cubicBezTo>
                    <a:pt x="2215" y="643"/>
                    <a:pt x="1572" y="1"/>
                    <a:pt x="7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50"/>
            <p:cNvSpPr/>
            <p:nvPr/>
          </p:nvSpPr>
          <p:spPr>
            <a:xfrm>
              <a:off x="4943490" y="4467023"/>
              <a:ext cx="70880" cy="51179"/>
            </a:xfrm>
            <a:custGeom>
              <a:avLst/>
              <a:gdLst/>
              <a:ahLst/>
              <a:cxnLst/>
              <a:rect l="l" t="t" r="r" b="b"/>
              <a:pathLst>
                <a:path w="2227" h="1608" extrusionOk="0">
                  <a:moveTo>
                    <a:pt x="1429" y="0"/>
                  </a:moveTo>
                  <a:cubicBezTo>
                    <a:pt x="643" y="0"/>
                    <a:pt x="0" y="643"/>
                    <a:pt x="0" y="1429"/>
                  </a:cubicBezTo>
                  <a:cubicBezTo>
                    <a:pt x="0" y="1524"/>
                    <a:pt x="84" y="1608"/>
                    <a:pt x="179" y="1608"/>
                  </a:cubicBezTo>
                  <a:lnTo>
                    <a:pt x="1453" y="1608"/>
                  </a:lnTo>
                  <a:cubicBezTo>
                    <a:pt x="1536" y="1608"/>
                    <a:pt x="1631" y="1536"/>
                    <a:pt x="1631" y="1429"/>
                  </a:cubicBezTo>
                  <a:cubicBezTo>
                    <a:pt x="1608" y="1322"/>
                    <a:pt x="1536" y="1251"/>
                    <a:pt x="1453" y="1251"/>
                  </a:cubicBezTo>
                  <a:lnTo>
                    <a:pt x="357" y="1251"/>
                  </a:lnTo>
                  <a:cubicBezTo>
                    <a:pt x="453" y="727"/>
                    <a:pt x="893" y="346"/>
                    <a:pt x="1429" y="346"/>
                  </a:cubicBezTo>
                  <a:cubicBezTo>
                    <a:pt x="1608" y="346"/>
                    <a:pt x="1786" y="393"/>
                    <a:pt x="1941" y="477"/>
                  </a:cubicBezTo>
                  <a:cubicBezTo>
                    <a:pt x="1966" y="491"/>
                    <a:pt x="1994" y="498"/>
                    <a:pt x="2022" y="498"/>
                  </a:cubicBezTo>
                  <a:cubicBezTo>
                    <a:pt x="2084" y="498"/>
                    <a:pt x="2146" y="463"/>
                    <a:pt x="2179" y="405"/>
                  </a:cubicBezTo>
                  <a:cubicBezTo>
                    <a:pt x="2227" y="310"/>
                    <a:pt x="2191" y="215"/>
                    <a:pt x="2108" y="167"/>
                  </a:cubicBezTo>
                  <a:cubicBezTo>
                    <a:pt x="1893" y="60"/>
                    <a:pt x="1667" y="0"/>
                    <a:pt x="14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50"/>
            <p:cNvSpPr/>
            <p:nvPr/>
          </p:nvSpPr>
          <p:spPr>
            <a:xfrm>
              <a:off x="4961282" y="4400695"/>
              <a:ext cx="54616" cy="54998"/>
            </a:xfrm>
            <a:custGeom>
              <a:avLst/>
              <a:gdLst/>
              <a:ahLst/>
              <a:cxnLst/>
              <a:rect l="l" t="t" r="r" b="b"/>
              <a:pathLst>
                <a:path w="1716" h="1728" extrusionOk="0">
                  <a:moveTo>
                    <a:pt x="858" y="346"/>
                  </a:moveTo>
                  <a:cubicBezTo>
                    <a:pt x="1144" y="346"/>
                    <a:pt x="1382" y="584"/>
                    <a:pt x="1382" y="870"/>
                  </a:cubicBezTo>
                  <a:cubicBezTo>
                    <a:pt x="1382" y="1144"/>
                    <a:pt x="1144" y="1382"/>
                    <a:pt x="858" y="1382"/>
                  </a:cubicBezTo>
                  <a:cubicBezTo>
                    <a:pt x="572" y="1382"/>
                    <a:pt x="334" y="1144"/>
                    <a:pt x="334" y="870"/>
                  </a:cubicBezTo>
                  <a:cubicBezTo>
                    <a:pt x="358" y="584"/>
                    <a:pt x="572" y="346"/>
                    <a:pt x="858" y="346"/>
                  </a:cubicBezTo>
                  <a:close/>
                  <a:moveTo>
                    <a:pt x="858" y="1"/>
                  </a:moveTo>
                  <a:cubicBezTo>
                    <a:pt x="382" y="1"/>
                    <a:pt x="1" y="394"/>
                    <a:pt x="1" y="870"/>
                  </a:cubicBezTo>
                  <a:cubicBezTo>
                    <a:pt x="1" y="1346"/>
                    <a:pt x="382" y="1727"/>
                    <a:pt x="858" y="1727"/>
                  </a:cubicBezTo>
                  <a:cubicBezTo>
                    <a:pt x="1334" y="1727"/>
                    <a:pt x="1715" y="1346"/>
                    <a:pt x="1715" y="870"/>
                  </a:cubicBezTo>
                  <a:cubicBezTo>
                    <a:pt x="1715" y="394"/>
                    <a:pt x="1334" y="1"/>
                    <a:pt x="8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50"/>
            <p:cNvSpPr/>
            <p:nvPr/>
          </p:nvSpPr>
          <p:spPr>
            <a:xfrm>
              <a:off x="5028374" y="4386691"/>
              <a:ext cx="71262" cy="70880"/>
            </a:xfrm>
            <a:custGeom>
              <a:avLst/>
              <a:gdLst/>
              <a:ahLst/>
              <a:cxnLst/>
              <a:rect l="l" t="t" r="r" b="b"/>
              <a:pathLst>
                <a:path w="2239" h="2227" extrusionOk="0">
                  <a:moveTo>
                    <a:pt x="1119" y="358"/>
                  </a:moveTo>
                  <a:cubicBezTo>
                    <a:pt x="1536" y="358"/>
                    <a:pt x="1893" y="691"/>
                    <a:pt x="1893" y="1131"/>
                  </a:cubicBezTo>
                  <a:cubicBezTo>
                    <a:pt x="1893" y="1548"/>
                    <a:pt x="1548" y="1905"/>
                    <a:pt x="1119" y="1905"/>
                  </a:cubicBezTo>
                  <a:cubicBezTo>
                    <a:pt x="703" y="1905"/>
                    <a:pt x="345" y="1560"/>
                    <a:pt x="345" y="1131"/>
                  </a:cubicBezTo>
                  <a:cubicBezTo>
                    <a:pt x="345" y="691"/>
                    <a:pt x="679" y="358"/>
                    <a:pt x="1119" y="358"/>
                  </a:cubicBezTo>
                  <a:close/>
                  <a:moveTo>
                    <a:pt x="1119" y="0"/>
                  </a:moveTo>
                  <a:cubicBezTo>
                    <a:pt x="512" y="0"/>
                    <a:pt x="0" y="500"/>
                    <a:pt x="0" y="1108"/>
                  </a:cubicBezTo>
                  <a:cubicBezTo>
                    <a:pt x="0" y="1739"/>
                    <a:pt x="512" y="2227"/>
                    <a:pt x="1119" y="2227"/>
                  </a:cubicBezTo>
                  <a:cubicBezTo>
                    <a:pt x="1727" y="2227"/>
                    <a:pt x="2239" y="1727"/>
                    <a:pt x="2239" y="1108"/>
                  </a:cubicBezTo>
                  <a:cubicBezTo>
                    <a:pt x="2239" y="500"/>
                    <a:pt x="1727" y="0"/>
                    <a:pt x="11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50"/>
            <p:cNvSpPr/>
            <p:nvPr/>
          </p:nvSpPr>
          <p:spPr>
            <a:xfrm>
              <a:off x="5004122" y="4468901"/>
              <a:ext cx="120149" cy="65596"/>
            </a:xfrm>
            <a:custGeom>
              <a:avLst/>
              <a:gdLst/>
              <a:ahLst/>
              <a:cxnLst/>
              <a:rect l="l" t="t" r="r" b="b"/>
              <a:pathLst>
                <a:path w="3775" h="2061" extrusionOk="0">
                  <a:moveTo>
                    <a:pt x="1881" y="346"/>
                  </a:moveTo>
                  <a:cubicBezTo>
                    <a:pt x="2667" y="346"/>
                    <a:pt x="3322" y="942"/>
                    <a:pt x="3393" y="1704"/>
                  </a:cubicBezTo>
                  <a:lnTo>
                    <a:pt x="357" y="1704"/>
                  </a:lnTo>
                  <a:cubicBezTo>
                    <a:pt x="453" y="942"/>
                    <a:pt x="1096" y="346"/>
                    <a:pt x="1881" y="346"/>
                  </a:cubicBezTo>
                  <a:close/>
                  <a:moveTo>
                    <a:pt x="1881" y="1"/>
                  </a:moveTo>
                  <a:cubicBezTo>
                    <a:pt x="834" y="1"/>
                    <a:pt x="0" y="846"/>
                    <a:pt x="0" y="1882"/>
                  </a:cubicBezTo>
                  <a:cubicBezTo>
                    <a:pt x="0" y="1966"/>
                    <a:pt x="84" y="2061"/>
                    <a:pt x="179" y="2061"/>
                  </a:cubicBezTo>
                  <a:lnTo>
                    <a:pt x="3596" y="2061"/>
                  </a:lnTo>
                  <a:cubicBezTo>
                    <a:pt x="3679" y="2061"/>
                    <a:pt x="3774" y="1977"/>
                    <a:pt x="3774" y="1882"/>
                  </a:cubicBezTo>
                  <a:cubicBezTo>
                    <a:pt x="3751" y="834"/>
                    <a:pt x="2905" y="1"/>
                    <a:pt x="18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50"/>
            <p:cNvSpPr/>
            <p:nvPr/>
          </p:nvSpPr>
          <p:spPr>
            <a:xfrm>
              <a:off x="4890434" y="4287389"/>
              <a:ext cx="345997" cy="346029"/>
            </a:xfrm>
            <a:custGeom>
              <a:avLst/>
              <a:gdLst/>
              <a:ahLst/>
              <a:cxnLst/>
              <a:rect l="l" t="t" r="r" b="b"/>
              <a:pathLst>
                <a:path w="10871" h="10872" extrusionOk="0">
                  <a:moveTo>
                    <a:pt x="5608" y="953"/>
                  </a:moveTo>
                  <a:cubicBezTo>
                    <a:pt x="7954" y="1049"/>
                    <a:pt x="9823" y="2918"/>
                    <a:pt x="9918" y="5252"/>
                  </a:cubicBezTo>
                  <a:lnTo>
                    <a:pt x="9502" y="5252"/>
                  </a:lnTo>
                  <a:cubicBezTo>
                    <a:pt x="9406" y="5252"/>
                    <a:pt x="9323" y="5335"/>
                    <a:pt x="9323" y="5442"/>
                  </a:cubicBezTo>
                  <a:cubicBezTo>
                    <a:pt x="9323" y="5525"/>
                    <a:pt x="9394" y="5621"/>
                    <a:pt x="9502" y="5621"/>
                  </a:cubicBezTo>
                  <a:lnTo>
                    <a:pt x="9918" y="5621"/>
                  </a:lnTo>
                  <a:cubicBezTo>
                    <a:pt x="9847" y="7954"/>
                    <a:pt x="7954" y="9824"/>
                    <a:pt x="5608" y="9919"/>
                  </a:cubicBezTo>
                  <a:lnTo>
                    <a:pt x="5608" y="9502"/>
                  </a:lnTo>
                  <a:cubicBezTo>
                    <a:pt x="5608" y="9407"/>
                    <a:pt x="5537" y="9323"/>
                    <a:pt x="5430" y="9323"/>
                  </a:cubicBezTo>
                  <a:cubicBezTo>
                    <a:pt x="5346" y="9323"/>
                    <a:pt x="5251" y="9395"/>
                    <a:pt x="5251" y="9502"/>
                  </a:cubicBezTo>
                  <a:lnTo>
                    <a:pt x="5251" y="9919"/>
                  </a:lnTo>
                  <a:cubicBezTo>
                    <a:pt x="2917" y="9824"/>
                    <a:pt x="1048" y="7954"/>
                    <a:pt x="953" y="5621"/>
                  </a:cubicBezTo>
                  <a:lnTo>
                    <a:pt x="1370" y="5621"/>
                  </a:lnTo>
                  <a:cubicBezTo>
                    <a:pt x="1465" y="5621"/>
                    <a:pt x="1548" y="5537"/>
                    <a:pt x="1548" y="5442"/>
                  </a:cubicBezTo>
                  <a:cubicBezTo>
                    <a:pt x="1548" y="5347"/>
                    <a:pt x="1477" y="5252"/>
                    <a:pt x="1370" y="5252"/>
                  </a:cubicBezTo>
                  <a:lnTo>
                    <a:pt x="953" y="5252"/>
                  </a:lnTo>
                  <a:cubicBezTo>
                    <a:pt x="1048" y="2918"/>
                    <a:pt x="2917" y="1049"/>
                    <a:pt x="5251" y="953"/>
                  </a:cubicBezTo>
                  <a:lnTo>
                    <a:pt x="5251" y="1370"/>
                  </a:lnTo>
                  <a:cubicBezTo>
                    <a:pt x="5251" y="1465"/>
                    <a:pt x="5334" y="1549"/>
                    <a:pt x="5430" y="1549"/>
                  </a:cubicBezTo>
                  <a:cubicBezTo>
                    <a:pt x="5525" y="1549"/>
                    <a:pt x="5608" y="1477"/>
                    <a:pt x="5608" y="1370"/>
                  </a:cubicBezTo>
                  <a:lnTo>
                    <a:pt x="5608" y="953"/>
                  </a:lnTo>
                  <a:close/>
                  <a:moveTo>
                    <a:pt x="5441" y="1"/>
                  </a:moveTo>
                  <a:cubicBezTo>
                    <a:pt x="5346" y="1"/>
                    <a:pt x="5263" y="84"/>
                    <a:pt x="5263" y="179"/>
                  </a:cubicBezTo>
                  <a:lnTo>
                    <a:pt x="5263" y="596"/>
                  </a:lnTo>
                  <a:cubicBezTo>
                    <a:pt x="2727" y="691"/>
                    <a:pt x="691" y="2727"/>
                    <a:pt x="596" y="5263"/>
                  </a:cubicBezTo>
                  <a:lnTo>
                    <a:pt x="179" y="5263"/>
                  </a:lnTo>
                  <a:cubicBezTo>
                    <a:pt x="96" y="5263"/>
                    <a:pt x="0" y="5335"/>
                    <a:pt x="0" y="5442"/>
                  </a:cubicBezTo>
                  <a:cubicBezTo>
                    <a:pt x="0" y="5525"/>
                    <a:pt x="84" y="5621"/>
                    <a:pt x="179" y="5621"/>
                  </a:cubicBezTo>
                  <a:lnTo>
                    <a:pt x="596" y="5621"/>
                  </a:lnTo>
                  <a:cubicBezTo>
                    <a:pt x="691" y="8145"/>
                    <a:pt x="2727" y="10181"/>
                    <a:pt x="5263" y="10276"/>
                  </a:cubicBezTo>
                  <a:lnTo>
                    <a:pt x="5263" y="10693"/>
                  </a:lnTo>
                  <a:cubicBezTo>
                    <a:pt x="5263" y="10776"/>
                    <a:pt x="5334" y="10871"/>
                    <a:pt x="5441" y="10871"/>
                  </a:cubicBezTo>
                  <a:cubicBezTo>
                    <a:pt x="5525" y="10871"/>
                    <a:pt x="5620" y="10800"/>
                    <a:pt x="5620" y="10693"/>
                  </a:cubicBezTo>
                  <a:lnTo>
                    <a:pt x="5620" y="10276"/>
                  </a:lnTo>
                  <a:cubicBezTo>
                    <a:pt x="8144" y="10181"/>
                    <a:pt x="10180" y="8145"/>
                    <a:pt x="10275" y="5621"/>
                  </a:cubicBezTo>
                  <a:lnTo>
                    <a:pt x="10692" y="5621"/>
                  </a:lnTo>
                  <a:cubicBezTo>
                    <a:pt x="10775" y="5621"/>
                    <a:pt x="10871" y="5537"/>
                    <a:pt x="10871" y="5442"/>
                  </a:cubicBezTo>
                  <a:cubicBezTo>
                    <a:pt x="10871" y="5347"/>
                    <a:pt x="10799" y="5263"/>
                    <a:pt x="10692" y="5263"/>
                  </a:cubicBezTo>
                  <a:lnTo>
                    <a:pt x="10275" y="5263"/>
                  </a:lnTo>
                  <a:cubicBezTo>
                    <a:pt x="10180" y="2727"/>
                    <a:pt x="8144" y="691"/>
                    <a:pt x="5620" y="596"/>
                  </a:cubicBezTo>
                  <a:lnTo>
                    <a:pt x="5620" y="179"/>
                  </a:lnTo>
                  <a:cubicBezTo>
                    <a:pt x="5620" y="96"/>
                    <a:pt x="5537" y="1"/>
                    <a:pt x="54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3" name="Google Shape;523;p50"/>
          <p:cNvSpPr/>
          <p:nvPr/>
        </p:nvSpPr>
        <p:spPr>
          <a:xfrm>
            <a:off x="2891867" y="3401953"/>
            <a:ext cx="531481" cy="531481"/>
          </a:xfrm>
          <a:custGeom>
            <a:avLst/>
            <a:gdLst/>
            <a:ahLst/>
            <a:cxnLst/>
            <a:rect l="l" t="t" r="r" b="b"/>
            <a:pathLst>
              <a:path w="11014" h="11014" extrusionOk="0">
                <a:moveTo>
                  <a:pt x="3739" y="358"/>
                </a:moveTo>
                <a:cubicBezTo>
                  <a:pt x="4048" y="358"/>
                  <a:pt x="4298" y="608"/>
                  <a:pt x="4298" y="917"/>
                </a:cubicBezTo>
                <a:cubicBezTo>
                  <a:pt x="4298" y="1131"/>
                  <a:pt x="4203" y="1310"/>
                  <a:pt x="4024" y="1405"/>
                </a:cubicBezTo>
                <a:cubicBezTo>
                  <a:pt x="3953" y="1441"/>
                  <a:pt x="3929" y="1501"/>
                  <a:pt x="3929" y="1560"/>
                </a:cubicBezTo>
                <a:lnTo>
                  <a:pt x="3929" y="1965"/>
                </a:lnTo>
                <a:cubicBezTo>
                  <a:pt x="3929" y="2048"/>
                  <a:pt x="4001" y="2143"/>
                  <a:pt x="4108" y="2143"/>
                </a:cubicBezTo>
                <a:lnTo>
                  <a:pt x="5334" y="2143"/>
                </a:lnTo>
                <a:lnTo>
                  <a:pt x="5334" y="3358"/>
                </a:lnTo>
                <a:cubicBezTo>
                  <a:pt x="5334" y="3453"/>
                  <a:pt x="5406" y="3536"/>
                  <a:pt x="5513" y="3536"/>
                </a:cubicBezTo>
                <a:lnTo>
                  <a:pt x="5906" y="3536"/>
                </a:lnTo>
                <a:cubicBezTo>
                  <a:pt x="5965" y="3536"/>
                  <a:pt x="6025" y="3513"/>
                  <a:pt x="6060" y="3453"/>
                </a:cubicBezTo>
                <a:cubicBezTo>
                  <a:pt x="6168" y="3275"/>
                  <a:pt x="6358" y="3167"/>
                  <a:pt x="6549" y="3167"/>
                </a:cubicBezTo>
                <a:cubicBezTo>
                  <a:pt x="6858" y="3167"/>
                  <a:pt x="7120" y="3417"/>
                  <a:pt x="7120" y="3727"/>
                </a:cubicBezTo>
                <a:cubicBezTo>
                  <a:pt x="7120" y="4048"/>
                  <a:pt x="6858" y="4298"/>
                  <a:pt x="6549" y="4298"/>
                </a:cubicBezTo>
                <a:cubicBezTo>
                  <a:pt x="6346" y="4298"/>
                  <a:pt x="6168" y="4191"/>
                  <a:pt x="6060" y="4013"/>
                </a:cubicBezTo>
                <a:cubicBezTo>
                  <a:pt x="6025" y="3953"/>
                  <a:pt x="5965" y="3929"/>
                  <a:pt x="5906" y="3929"/>
                </a:cubicBezTo>
                <a:lnTo>
                  <a:pt x="5513" y="3929"/>
                </a:lnTo>
                <a:cubicBezTo>
                  <a:pt x="5417" y="3929"/>
                  <a:pt x="5334" y="4001"/>
                  <a:pt x="5334" y="4108"/>
                </a:cubicBezTo>
                <a:lnTo>
                  <a:pt x="5334" y="5322"/>
                </a:lnTo>
                <a:lnTo>
                  <a:pt x="4286" y="5322"/>
                </a:lnTo>
                <a:lnTo>
                  <a:pt x="4286" y="5191"/>
                </a:lnTo>
                <a:cubicBezTo>
                  <a:pt x="4513" y="5013"/>
                  <a:pt x="4655" y="4739"/>
                  <a:pt x="4655" y="4465"/>
                </a:cubicBezTo>
                <a:cubicBezTo>
                  <a:pt x="4655" y="3953"/>
                  <a:pt x="4239" y="3536"/>
                  <a:pt x="3739" y="3536"/>
                </a:cubicBezTo>
                <a:cubicBezTo>
                  <a:pt x="3227" y="3536"/>
                  <a:pt x="2810" y="3953"/>
                  <a:pt x="2810" y="4465"/>
                </a:cubicBezTo>
                <a:cubicBezTo>
                  <a:pt x="2810" y="4739"/>
                  <a:pt x="2953" y="5025"/>
                  <a:pt x="3191" y="5191"/>
                </a:cubicBezTo>
                <a:lnTo>
                  <a:pt x="3191" y="5322"/>
                </a:lnTo>
                <a:lnTo>
                  <a:pt x="2143" y="5322"/>
                </a:lnTo>
                <a:lnTo>
                  <a:pt x="2143" y="2143"/>
                </a:lnTo>
                <a:lnTo>
                  <a:pt x="3370" y="2143"/>
                </a:lnTo>
                <a:cubicBezTo>
                  <a:pt x="3453" y="2143"/>
                  <a:pt x="3548" y="2060"/>
                  <a:pt x="3548" y="1965"/>
                </a:cubicBezTo>
                <a:lnTo>
                  <a:pt x="3548" y="1560"/>
                </a:lnTo>
                <a:cubicBezTo>
                  <a:pt x="3548" y="1501"/>
                  <a:pt x="3512" y="1441"/>
                  <a:pt x="3453" y="1405"/>
                </a:cubicBezTo>
                <a:cubicBezTo>
                  <a:pt x="3274" y="1298"/>
                  <a:pt x="3167" y="1108"/>
                  <a:pt x="3167" y="917"/>
                </a:cubicBezTo>
                <a:cubicBezTo>
                  <a:pt x="3167" y="608"/>
                  <a:pt x="3429" y="358"/>
                  <a:pt x="3739" y="358"/>
                </a:cubicBezTo>
                <a:close/>
                <a:moveTo>
                  <a:pt x="8870" y="5644"/>
                </a:moveTo>
                <a:lnTo>
                  <a:pt x="8870" y="7632"/>
                </a:lnTo>
                <a:lnTo>
                  <a:pt x="8870" y="7858"/>
                </a:lnTo>
                <a:lnTo>
                  <a:pt x="8870" y="8870"/>
                </a:lnTo>
                <a:lnTo>
                  <a:pt x="7656" y="8870"/>
                </a:lnTo>
                <a:cubicBezTo>
                  <a:pt x="7561" y="8870"/>
                  <a:pt x="7477" y="8942"/>
                  <a:pt x="7477" y="9049"/>
                </a:cubicBezTo>
                <a:lnTo>
                  <a:pt x="7477" y="9442"/>
                </a:lnTo>
                <a:cubicBezTo>
                  <a:pt x="7477" y="9502"/>
                  <a:pt x="7501" y="9561"/>
                  <a:pt x="7561" y="9597"/>
                </a:cubicBezTo>
                <a:cubicBezTo>
                  <a:pt x="7739" y="9704"/>
                  <a:pt x="7846" y="9894"/>
                  <a:pt x="7846" y="10085"/>
                </a:cubicBezTo>
                <a:cubicBezTo>
                  <a:pt x="7846" y="10394"/>
                  <a:pt x="7596" y="10656"/>
                  <a:pt x="7275" y="10656"/>
                </a:cubicBezTo>
                <a:cubicBezTo>
                  <a:pt x="6965" y="10656"/>
                  <a:pt x="6715" y="10394"/>
                  <a:pt x="6715" y="10085"/>
                </a:cubicBezTo>
                <a:cubicBezTo>
                  <a:pt x="6715" y="9883"/>
                  <a:pt x="6822" y="9704"/>
                  <a:pt x="7001" y="9597"/>
                </a:cubicBezTo>
                <a:cubicBezTo>
                  <a:pt x="7061" y="9561"/>
                  <a:pt x="7084" y="9502"/>
                  <a:pt x="7084" y="9442"/>
                </a:cubicBezTo>
                <a:lnTo>
                  <a:pt x="7084" y="9049"/>
                </a:lnTo>
                <a:cubicBezTo>
                  <a:pt x="7084" y="8954"/>
                  <a:pt x="7013" y="8870"/>
                  <a:pt x="6906" y="8870"/>
                </a:cubicBezTo>
                <a:lnTo>
                  <a:pt x="5691" y="8870"/>
                </a:lnTo>
                <a:lnTo>
                  <a:pt x="5691" y="7644"/>
                </a:lnTo>
                <a:cubicBezTo>
                  <a:pt x="5691" y="7549"/>
                  <a:pt x="5608" y="7466"/>
                  <a:pt x="5513" y="7466"/>
                </a:cubicBezTo>
                <a:lnTo>
                  <a:pt x="5108" y="7466"/>
                </a:lnTo>
                <a:cubicBezTo>
                  <a:pt x="5048" y="7466"/>
                  <a:pt x="4989" y="7489"/>
                  <a:pt x="4953" y="7549"/>
                </a:cubicBezTo>
                <a:cubicBezTo>
                  <a:pt x="4846" y="7739"/>
                  <a:pt x="4655" y="7835"/>
                  <a:pt x="4465" y="7835"/>
                </a:cubicBezTo>
                <a:cubicBezTo>
                  <a:pt x="4155" y="7835"/>
                  <a:pt x="3905" y="7585"/>
                  <a:pt x="3905" y="7251"/>
                </a:cubicBezTo>
                <a:cubicBezTo>
                  <a:pt x="3905" y="6942"/>
                  <a:pt x="4155" y="6680"/>
                  <a:pt x="4465" y="6680"/>
                </a:cubicBezTo>
                <a:cubicBezTo>
                  <a:pt x="4679" y="6680"/>
                  <a:pt x="4846" y="6787"/>
                  <a:pt x="4953" y="6954"/>
                </a:cubicBezTo>
                <a:cubicBezTo>
                  <a:pt x="4989" y="7013"/>
                  <a:pt x="5048" y="7049"/>
                  <a:pt x="5108" y="7049"/>
                </a:cubicBezTo>
                <a:lnTo>
                  <a:pt x="5513" y="7049"/>
                </a:lnTo>
                <a:cubicBezTo>
                  <a:pt x="5596" y="7049"/>
                  <a:pt x="5691" y="6977"/>
                  <a:pt x="5691" y="6870"/>
                </a:cubicBezTo>
                <a:lnTo>
                  <a:pt x="5691" y="5644"/>
                </a:lnTo>
                <a:lnTo>
                  <a:pt x="6727" y="5644"/>
                </a:lnTo>
                <a:lnTo>
                  <a:pt x="6727" y="5787"/>
                </a:lnTo>
                <a:cubicBezTo>
                  <a:pt x="6501" y="5965"/>
                  <a:pt x="6358" y="6227"/>
                  <a:pt x="6358" y="6513"/>
                </a:cubicBezTo>
                <a:cubicBezTo>
                  <a:pt x="6358" y="7013"/>
                  <a:pt x="6775" y="7430"/>
                  <a:pt x="7275" y="7430"/>
                </a:cubicBezTo>
                <a:cubicBezTo>
                  <a:pt x="7787" y="7430"/>
                  <a:pt x="8204" y="7013"/>
                  <a:pt x="8204" y="6513"/>
                </a:cubicBezTo>
                <a:cubicBezTo>
                  <a:pt x="8204" y="6227"/>
                  <a:pt x="8073" y="5942"/>
                  <a:pt x="7834" y="5787"/>
                </a:cubicBezTo>
                <a:lnTo>
                  <a:pt x="7834" y="5644"/>
                </a:lnTo>
                <a:close/>
                <a:moveTo>
                  <a:pt x="3739" y="0"/>
                </a:moveTo>
                <a:cubicBezTo>
                  <a:pt x="3227" y="0"/>
                  <a:pt x="2810" y="405"/>
                  <a:pt x="2810" y="917"/>
                </a:cubicBezTo>
                <a:cubicBezTo>
                  <a:pt x="2810" y="1203"/>
                  <a:pt x="2941" y="1489"/>
                  <a:pt x="3179" y="1643"/>
                </a:cubicBezTo>
                <a:lnTo>
                  <a:pt x="3179" y="1786"/>
                </a:lnTo>
                <a:lnTo>
                  <a:pt x="1965" y="1786"/>
                </a:lnTo>
                <a:cubicBezTo>
                  <a:pt x="1869" y="1786"/>
                  <a:pt x="1786" y="1858"/>
                  <a:pt x="1786" y="1965"/>
                </a:cubicBezTo>
                <a:lnTo>
                  <a:pt x="1786" y="5501"/>
                </a:lnTo>
                <a:lnTo>
                  <a:pt x="1786" y="6727"/>
                </a:lnTo>
                <a:lnTo>
                  <a:pt x="1655" y="6727"/>
                </a:lnTo>
                <a:cubicBezTo>
                  <a:pt x="1476" y="6501"/>
                  <a:pt x="1203" y="6346"/>
                  <a:pt x="917" y="6346"/>
                </a:cubicBezTo>
                <a:cubicBezTo>
                  <a:pt x="417" y="6346"/>
                  <a:pt x="0" y="6763"/>
                  <a:pt x="0" y="7275"/>
                </a:cubicBezTo>
                <a:cubicBezTo>
                  <a:pt x="0" y="7775"/>
                  <a:pt x="417" y="8192"/>
                  <a:pt x="917" y="8192"/>
                </a:cubicBezTo>
                <a:cubicBezTo>
                  <a:pt x="1203" y="8192"/>
                  <a:pt x="1488" y="8061"/>
                  <a:pt x="1655" y="7823"/>
                </a:cubicBezTo>
                <a:lnTo>
                  <a:pt x="1786" y="7823"/>
                </a:lnTo>
                <a:lnTo>
                  <a:pt x="1786" y="9049"/>
                </a:lnTo>
                <a:cubicBezTo>
                  <a:pt x="1786" y="9132"/>
                  <a:pt x="1857" y="9228"/>
                  <a:pt x="1965" y="9228"/>
                </a:cubicBezTo>
                <a:lnTo>
                  <a:pt x="2584" y="9228"/>
                </a:lnTo>
                <a:cubicBezTo>
                  <a:pt x="2679" y="9228"/>
                  <a:pt x="2762" y="9144"/>
                  <a:pt x="2762" y="9049"/>
                </a:cubicBezTo>
                <a:cubicBezTo>
                  <a:pt x="2762" y="8942"/>
                  <a:pt x="2691" y="8870"/>
                  <a:pt x="2584" y="8870"/>
                </a:cubicBezTo>
                <a:lnTo>
                  <a:pt x="2143" y="8870"/>
                </a:lnTo>
                <a:lnTo>
                  <a:pt x="2143" y="7644"/>
                </a:lnTo>
                <a:cubicBezTo>
                  <a:pt x="2143" y="7561"/>
                  <a:pt x="2072" y="7466"/>
                  <a:pt x="1965" y="7466"/>
                </a:cubicBezTo>
                <a:lnTo>
                  <a:pt x="1560" y="7466"/>
                </a:lnTo>
                <a:cubicBezTo>
                  <a:pt x="1500" y="7466"/>
                  <a:pt x="1441" y="7501"/>
                  <a:pt x="1417" y="7561"/>
                </a:cubicBezTo>
                <a:cubicBezTo>
                  <a:pt x="1310" y="7739"/>
                  <a:pt x="1119" y="7835"/>
                  <a:pt x="917" y="7835"/>
                </a:cubicBezTo>
                <a:cubicBezTo>
                  <a:pt x="607" y="7835"/>
                  <a:pt x="357" y="7585"/>
                  <a:pt x="357" y="7275"/>
                </a:cubicBezTo>
                <a:cubicBezTo>
                  <a:pt x="357" y="6965"/>
                  <a:pt x="607" y="6704"/>
                  <a:pt x="917" y="6704"/>
                </a:cubicBezTo>
                <a:cubicBezTo>
                  <a:pt x="1131" y="6704"/>
                  <a:pt x="1310" y="6811"/>
                  <a:pt x="1417" y="6989"/>
                </a:cubicBezTo>
                <a:cubicBezTo>
                  <a:pt x="1441" y="7049"/>
                  <a:pt x="1500" y="7085"/>
                  <a:pt x="1560" y="7085"/>
                </a:cubicBezTo>
                <a:lnTo>
                  <a:pt x="1965" y="7085"/>
                </a:lnTo>
                <a:cubicBezTo>
                  <a:pt x="2048" y="7085"/>
                  <a:pt x="2143" y="7001"/>
                  <a:pt x="2143" y="6906"/>
                </a:cubicBezTo>
                <a:lnTo>
                  <a:pt x="2143" y="5680"/>
                </a:lnTo>
                <a:lnTo>
                  <a:pt x="3358" y="5680"/>
                </a:lnTo>
                <a:cubicBezTo>
                  <a:pt x="3453" y="5680"/>
                  <a:pt x="3536" y="5608"/>
                  <a:pt x="3536" y="5501"/>
                </a:cubicBezTo>
                <a:lnTo>
                  <a:pt x="3536" y="5096"/>
                </a:lnTo>
                <a:cubicBezTo>
                  <a:pt x="3536" y="5037"/>
                  <a:pt x="3512" y="4977"/>
                  <a:pt x="3453" y="4953"/>
                </a:cubicBezTo>
                <a:cubicBezTo>
                  <a:pt x="3274" y="4846"/>
                  <a:pt x="3167" y="4656"/>
                  <a:pt x="3167" y="4465"/>
                </a:cubicBezTo>
                <a:cubicBezTo>
                  <a:pt x="3167" y="4144"/>
                  <a:pt x="3417" y="3894"/>
                  <a:pt x="3739" y="3894"/>
                </a:cubicBezTo>
                <a:cubicBezTo>
                  <a:pt x="4048" y="3894"/>
                  <a:pt x="4298" y="4144"/>
                  <a:pt x="4298" y="4465"/>
                </a:cubicBezTo>
                <a:cubicBezTo>
                  <a:pt x="4298" y="4668"/>
                  <a:pt x="4191" y="4846"/>
                  <a:pt x="4013" y="4953"/>
                </a:cubicBezTo>
                <a:cubicBezTo>
                  <a:pt x="3953" y="4977"/>
                  <a:pt x="3929" y="5037"/>
                  <a:pt x="3929" y="5096"/>
                </a:cubicBezTo>
                <a:lnTo>
                  <a:pt x="3929" y="5501"/>
                </a:lnTo>
                <a:cubicBezTo>
                  <a:pt x="3929" y="5596"/>
                  <a:pt x="4001" y="5680"/>
                  <a:pt x="4108" y="5680"/>
                </a:cubicBezTo>
                <a:lnTo>
                  <a:pt x="5322" y="5680"/>
                </a:lnTo>
                <a:lnTo>
                  <a:pt x="5322" y="6727"/>
                </a:lnTo>
                <a:lnTo>
                  <a:pt x="5191" y="6727"/>
                </a:lnTo>
                <a:cubicBezTo>
                  <a:pt x="5013" y="6501"/>
                  <a:pt x="4751" y="6346"/>
                  <a:pt x="4465" y="6346"/>
                </a:cubicBezTo>
                <a:cubicBezTo>
                  <a:pt x="3953" y="6346"/>
                  <a:pt x="3536" y="6763"/>
                  <a:pt x="3536" y="7275"/>
                </a:cubicBezTo>
                <a:cubicBezTo>
                  <a:pt x="3536" y="7775"/>
                  <a:pt x="3953" y="8192"/>
                  <a:pt x="4465" y="8192"/>
                </a:cubicBezTo>
                <a:cubicBezTo>
                  <a:pt x="4751" y="8192"/>
                  <a:pt x="5025" y="8061"/>
                  <a:pt x="5191" y="7823"/>
                </a:cubicBezTo>
                <a:lnTo>
                  <a:pt x="5322" y="7823"/>
                </a:lnTo>
                <a:lnTo>
                  <a:pt x="5322" y="8870"/>
                </a:lnTo>
                <a:lnTo>
                  <a:pt x="3120" y="8870"/>
                </a:lnTo>
                <a:cubicBezTo>
                  <a:pt x="3036" y="8870"/>
                  <a:pt x="2941" y="8942"/>
                  <a:pt x="2941" y="9049"/>
                </a:cubicBezTo>
                <a:cubicBezTo>
                  <a:pt x="2941" y="9144"/>
                  <a:pt x="3024" y="9228"/>
                  <a:pt x="3120" y="9228"/>
                </a:cubicBezTo>
                <a:lnTo>
                  <a:pt x="6727" y="9228"/>
                </a:lnTo>
                <a:lnTo>
                  <a:pt x="6727" y="9359"/>
                </a:lnTo>
                <a:cubicBezTo>
                  <a:pt x="6501" y="9537"/>
                  <a:pt x="6358" y="9799"/>
                  <a:pt x="6358" y="10085"/>
                </a:cubicBezTo>
                <a:cubicBezTo>
                  <a:pt x="6358" y="10597"/>
                  <a:pt x="6775" y="11014"/>
                  <a:pt x="7275" y="11014"/>
                </a:cubicBezTo>
                <a:cubicBezTo>
                  <a:pt x="7787" y="11014"/>
                  <a:pt x="8204" y="10597"/>
                  <a:pt x="8204" y="10085"/>
                </a:cubicBezTo>
                <a:cubicBezTo>
                  <a:pt x="8204" y="9799"/>
                  <a:pt x="8061" y="9525"/>
                  <a:pt x="7823" y="9359"/>
                </a:cubicBezTo>
                <a:lnTo>
                  <a:pt x="7823" y="9228"/>
                </a:lnTo>
                <a:lnTo>
                  <a:pt x="9049" y="9228"/>
                </a:lnTo>
                <a:cubicBezTo>
                  <a:pt x="9132" y="9228"/>
                  <a:pt x="9227" y="9144"/>
                  <a:pt x="9227" y="9049"/>
                </a:cubicBezTo>
                <a:lnTo>
                  <a:pt x="9227" y="7858"/>
                </a:lnTo>
                <a:lnTo>
                  <a:pt x="9227" y="7632"/>
                </a:lnTo>
                <a:lnTo>
                  <a:pt x="9227" y="5501"/>
                </a:lnTo>
                <a:lnTo>
                  <a:pt x="9227" y="4287"/>
                </a:lnTo>
                <a:lnTo>
                  <a:pt x="9358" y="4287"/>
                </a:lnTo>
                <a:cubicBezTo>
                  <a:pt x="9537" y="4501"/>
                  <a:pt x="9811" y="4656"/>
                  <a:pt x="10097" y="4656"/>
                </a:cubicBezTo>
                <a:cubicBezTo>
                  <a:pt x="10597" y="4656"/>
                  <a:pt x="11013" y="4239"/>
                  <a:pt x="11013" y="3727"/>
                </a:cubicBezTo>
                <a:cubicBezTo>
                  <a:pt x="11013" y="3227"/>
                  <a:pt x="10597" y="2810"/>
                  <a:pt x="10097" y="2810"/>
                </a:cubicBezTo>
                <a:cubicBezTo>
                  <a:pt x="9811" y="2810"/>
                  <a:pt x="9525" y="2941"/>
                  <a:pt x="9358" y="3179"/>
                </a:cubicBezTo>
                <a:lnTo>
                  <a:pt x="9227" y="3179"/>
                </a:lnTo>
                <a:lnTo>
                  <a:pt x="9227" y="1965"/>
                </a:lnTo>
                <a:cubicBezTo>
                  <a:pt x="9227" y="1870"/>
                  <a:pt x="9156" y="1786"/>
                  <a:pt x="9049" y="1786"/>
                </a:cubicBezTo>
                <a:lnTo>
                  <a:pt x="8465" y="1786"/>
                </a:lnTo>
                <a:cubicBezTo>
                  <a:pt x="8382" y="1786"/>
                  <a:pt x="8287" y="1858"/>
                  <a:pt x="8287" y="1965"/>
                </a:cubicBezTo>
                <a:cubicBezTo>
                  <a:pt x="8287" y="2048"/>
                  <a:pt x="8358" y="2143"/>
                  <a:pt x="8465" y="2143"/>
                </a:cubicBezTo>
                <a:lnTo>
                  <a:pt x="8870" y="2143"/>
                </a:lnTo>
                <a:lnTo>
                  <a:pt x="8870" y="3358"/>
                </a:lnTo>
                <a:cubicBezTo>
                  <a:pt x="8870" y="3453"/>
                  <a:pt x="8942" y="3536"/>
                  <a:pt x="9049" y="3536"/>
                </a:cubicBezTo>
                <a:lnTo>
                  <a:pt x="9454" y="3536"/>
                </a:lnTo>
                <a:cubicBezTo>
                  <a:pt x="9513" y="3536"/>
                  <a:pt x="9573" y="3513"/>
                  <a:pt x="9597" y="3453"/>
                </a:cubicBezTo>
                <a:cubicBezTo>
                  <a:pt x="9704" y="3275"/>
                  <a:pt x="9894" y="3167"/>
                  <a:pt x="10085" y="3167"/>
                </a:cubicBezTo>
                <a:cubicBezTo>
                  <a:pt x="10406" y="3167"/>
                  <a:pt x="10656" y="3417"/>
                  <a:pt x="10656" y="3727"/>
                </a:cubicBezTo>
                <a:cubicBezTo>
                  <a:pt x="10656" y="4048"/>
                  <a:pt x="10406" y="4298"/>
                  <a:pt x="10085" y="4298"/>
                </a:cubicBezTo>
                <a:cubicBezTo>
                  <a:pt x="9882" y="4298"/>
                  <a:pt x="9704" y="4191"/>
                  <a:pt x="9597" y="4013"/>
                </a:cubicBezTo>
                <a:cubicBezTo>
                  <a:pt x="9573" y="3953"/>
                  <a:pt x="9513" y="3929"/>
                  <a:pt x="9454" y="3929"/>
                </a:cubicBezTo>
                <a:lnTo>
                  <a:pt x="9049" y="3929"/>
                </a:lnTo>
                <a:cubicBezTo>
                  <a:pt x="8966" y="3929"/>
                  <a:pt x="8870" y="4001"/>
                  <a:pt x="8870" y="4108"/>
                </a:cubicBezTo>
                <a:lnTo>
                  <a:pt x="8870" y="5322"/>
                </a:lnTo>
                <a:lnTo>
                  <a:pt x="7644" y="5322"/>
                </a:lnTo>
                <a:cubicBezTo>
                  <a:pt x="7561" y="5322"/>
                  <a:pt x="7465" y="5394"/>
                  <a:pt x="7465" y="5501"/>
                </a:cubicBezTo>
                <a:lnTo>
                  <a:pt x="7465" y="5906"/>
                </a:lnTo>
                <a:cubicBezTo>
                  <a:pt x="7465" y="5965"/>
                  <a:pt x="7501" y="6025"/>
                  <a:pt x="7561" y="6049"/>
                </a:cubicBezTo>
                <a:cubicBezTo>
                  <a:pt x="7739" y="6156"/>
                  <a:pt x="7846" y="6346"/>
                  <a:pt x="7846" y="6549"/>
                </a:cubicBezTo>
                <a:cubicBezTo>
                  <a:pt x="7846" y="6858"/>
                  <a:pt x="7584" y="7108"/>
                  <a:pt x="7275" y="7108"/>
                </a:cubicBezTo>
                <a:cubicBezTo>
                  <a:pt x="6965" y="7108"/>
                  <a:pt x="6715" y="6858"/>
                  <a:pt x="6715" y="6549"/>
                </a:cubicBezTo>
                <a:cubicBezTo>
                  <a:pt x="6715" y="6334"/>
                  <a:pt x="6810" y="6156"/>
                  <a:pt x="7001" y="6049"/>
                </a:cubicBezTo>
                <a:cubicBezTo>
                  <a:pt x="7061" y="6025"/>
                  <a:pt x="7084" y="5965"/>
                  <a:pt x="7084" y="5906"/>
                </a:cubicBezTo>
                <a:lnTo>
                  <a:pt x="7084" y="5501"/>
                </a:lnTo>
                <a:cubicBezTo>
                  <a:pt x="7084" y="5418"/>
                  <a:pt x="7013" y="5322"/>
                  <a:pt x="6906" y="5322"/>
                </a:cubicBezTo>
                <a:lnTo>
                  <a:pt x="5679" y="5322"/>
                </a:lnTo>
                <a:lnTo>
                  <a:pt x="5679" y="4287"/>
                </a:lnTo>
                <a:lnTo>
                  <a:pt x="5822" y="4287"/>
                </a:lnTo>
                <a:cubicBezTo>
                  <a:pt x="6001" y="4501"/>
                  <a:pt x="6263" y="4656"/>
                  <a:pt x="6549" y="4656"/>
                </a:cubicBezTo>
                <a:cubicBezTo>
                  <a:pt x="7061" y="4656"/>
                  <a:pt x="7477" y="4239"/>
                  <a:pt x="7477" y="3727"/>
                </a:cubicBezTo>
                <a:cubicBezTo>
                  <a:pt x="7477" y="3227"/>
                  <a:pt x="7061" y="2810"/>
                  <a:pt x="6549" y="2810"/>
                </a:cubicBezTo>
                <a:cubicBezTo>
                  <a:pt x="6263" y="2810"/>
                  <a:pt x="5989" y="2941"/>
                  <a:pt x="5822" y="3179"/>
                </a:cubicBezTo>
                <a:lnTo>
                  <a:pt x="5679" y="3179"/>
                </a:lnTo>
                <a:lnTo>
                  <a:pt x="5679" y="2143"/>
                </a:lnTo>
                <a:lnTo>
                  <a:pt x="7882" y="2143"/>
                </a:lnTo>
                <a:cubicBezTo>
                  <a:pt x="7977" y="2143"/>
                  <a:pt x="8061" y="2060"/>
                  <a:pt x="8061" y="1965"/>
                </a:cubicBezTo>
                <a:cubicBezTo>
                  <a:pt x="8061" y="1870"/>
                  <a:pt x="7989" y="1786"/>
                  <a:pt x="7882" y="1786"/>
                </a:cubicBezTo>
                <a:lnTo>
                  <a:pt x="4286" y="1786"/>
                </a:lnTo>
                <a:lnTo>
                  <a:pt x="4286" y="1643"/>
                </a:lnTo>
                <a:cubicBezTo>
                  <a:pt x="4513" y="1465"/>
                  <a:pt x="4655" y="1203"/>
                  <a:pt x="4655" y="917"/>
                </a:cubicBezTo>
                <a:cubicBezTo>
                  <a:pt x="4655" y="417"/>
                  <a:pt x="4239" y="0"/>
                  <a:pt x="37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524" name="Google Shape;524;p50"/>
          <p:cNvGrpSpPr/>
          <p:nvPr/>
        </p:nvGrpSpPr>
        <p:grpSpPr>
          <a:xfrm>
            <a:off x="2032831" y="1517993"/>
            <a:ext cx="527641" cy="527688"/>
            <a:chOff x="5771483" y="1515787"/>
            <a:chExt cx="357359" cy="357391"/>
          </a:xfrm>
        </p:grpSpPr>
        <p:sp>
          <p:nvSpPr>
            <p:cNvPr id="525" name="Google Shape;525;p50"/>
            <p:cNvSpPr/>
            <p:nvPr/>
          </p:nvSpPr>
          <p:spPr>
            <a:xfrm>
              <a:off x="5771483" y="1515787"/>
              <a:ext cx="357359" cy="357391"/>
            </a:xfrm>
            <a:custGeom>
              <a:avLst/>
              <a:gdLst/>
              <a:ahLst/>
              <a:cxnLst/>
              <a:rect l="l" t="t" r="r" b="b"/>
              <a:pathLst>
                <a:path w="11228" h="11229" extrusionOk="0">
                  <a:moveTo>
                    <a:pt x="6334" y="346"/>
                  </a:moveTo>
                  <a:cubicBezTo>
                    <a:pt x="6334" y="346"/>
                    <a:pt x="6346" y="346"/>
                    <a:pt x="6346" y="358"/>
                  </a:cubicBezTo>
                  <a:lnTo>
                    <a:pt x="6346" y="822"/>
                  </a:lnTo>
                  <a:cubicBezTo>
                    <a:pt x="6346" y="989"/>
                    <a:pt x="6454" y="1120"/>
                    <a:pt x="6608" y="1156"/>
                  </a:cubicBezTo>
                  <a:cubicBezTo>
                    <a:pt x="7132" y="1275"/>
                    <a:pt x="7644" y="1477"/>
                    <a:pt x="8097" y="1763"/>
                  </a:cubicBezTo>
                  <a:cubicBezTo>
                    <a:pt x="8157" y="1798"/>
                    <a:pt x="8225" y="1817"/>
                    <a:pt x="8290" y="1817"/>
                  </a:cubicBezTo>
                  <a:cubicBezTo>
                    <a:pt x="8377" y="1817"/>
                    <a:pt x="8459" y="1784"/>
                    <a:pt x="8513" y="1715"/>
                  </a:cubicBezTo>
                  <a:lnTo>
                    <a:pt x="8847" y="1394"/>
                  </a:lnTo>
                  <a:lnTo>
                    <a:pt x="8859" y="1394"/>
                  </a:lnTo>
                  <a:lnTo>
                    <a:pt x="9859" y="2382"/>
                  </a:lnTo>
                  <a:lnTo>
                    <a:pt x="9859" y="2406"/>
                  </a:lnTo>
                  <a:lnTo>
                    <a:pt x="9525" y="2727"/>
                  </a:lnTo>
                  <a:cubicBezTo>
                    <a:pt x="9406" y="2846"/>
                    <a:pt x="9394" y="3013"/>
                    <a:pt x="9490" y="3144"/>
                  </a:cubicBezTo>
                  <a:cubicBezTo>
                    <a:pt x="9787" y="3608"/>
                    <a:pt x="9978" y="4097"/>
                    <a:pt x="10097" y="4632"/>
                  </a:cubicBezTo>
                  <a:cubicBezTo>
                    <a:pt x="10121" y="4799"/>
                    <a:pt x="10264" y="4906"/>
                    <a:pt x="10418" y="4906"/>
                  </a:cubicBezTo>
                  <a:lnTo>
                    <a:pt x="10883" y="4906"/>
                  </a:lnTo>
                  <a:cubicBezTo>
                    <a:pt x="10883" y="4906"/>
                    <a:pt x="10895" y="4906"/>
                    <a:pt x="10895" y="4918"/>
                  </a:cubicBezTo>
                  <a:lnTo>
                    <a:pt x="10883" y="6335"/>
                  </a:lnTo>
                  <a:lnTo>
                    <a:pt x="10418" y="6335"/>
                  </a:lnTo>
                  <a:cubicBezTo>
                    <a:pt x="10264" y="6335"/>
                    <a:pt x="10121" y="6430"/>
                    <a:pt x="10097" y="6597"/>
                  </a:cubicBezTo>
                  <a:cubicBezTo>
                    <a:pt x="9978" y="7121"/>
                    <a:pt x="9763" y="7621"/>
                    <a:pt x="9490" y="8085"/>
                  </a:cubicBezTo>
                  <a:cubicBezTo>
                    <a:pt x="9394" y="8216"/>
                    <a:pt x="9406" y="8407"/>
                    <a:pt x="9525" y="8502"/>
                  </a:cubicBezTo>
                  <a:lnTo>
                    <a:pt x="9859" y="8835"/>
                  </a:lnTo>
                  <a:lnTo>
                    <a:pt x="9859" y="8847"/>
                  </a:lnTo>
                  <a:lnTo>
                    <a:pt x="8859" y="9847"/>
                  </a:lnTo>
                  <a:lnTo>
                    <a:pt x="8847" y="9847"/>
                  </a:lnTo>
                  <a:lnTo>
                    <a:pt x="8513" y="9514"/>
                  </a:lnTo>
                  <a:cubicBezTo>
                    <a:pt x="8447" y="9448"/>
                    <a:pt x="8370" y="9415"/>
                    <a:pt x="8290" y="9415"/>
                  </a:cubicBezTo>
                  <a:cubicBezTo>
                    <a:pt x="8226" y="9415"/>
                    <a:pt x="8160" y="9436"/>
                    <a:pt x="8097" y="9478"/>
                  </a:cubicBezTo>
                  <a:cubicBezTo>
                    <a:pt x="7644" y="9776"/>
                    <a:pt x="7144" y="9966"/>
                    <a:pt x="6608" y="10085"/>
                  </a:cubicBezTo>
                  <a:cubicBezTo>
                    <a:pt x="6454" y="10109"/>
                    <a:pt x="6346" y="10252"/>
                    <a:pt x="6346" y="10407"/>
                  </a:cubicBezTo>
                  <a:lnTo>
                    <a:pt x="6346" y="10871"/>
                  </a:lnTo>
                  <a:cubicBezTo>
                    <a:pt x="6346" y="10871"/>
                    <a:pt x="6346" y="10883"/>
                    <a:pt x="6334" y="10883"/>
                  </a:cubicBezTo>
                  <a:lnTo>
                    <a:pt x="4930" y="10883"/>
                  </a:lnTo>
                  <a:cubicBezTo>
                    <a:pt x="4930" y="10883"/>
                    <a:pt x="4918" y="10883"/>
                    <a:pt x="4918" y="10871"/>
                  </a:cubicBezTo>
                  <a:lnTo>
                    <a:pt x="4918" y="10407"/>
                  </a:lnTo>
                  <a:cubicBezTo>
                    <a:pt x="4918" y="10252"/>
                    <a:pt x="4810" y="10109"/>
                    <a:pt x="4644" y="10085"/>
                  </a:cubicBezTo>
                  <a:cubicBezTo>
                    <a:pt x="4132" y="9966"/>
                    <a:pt x="3620" y="9752"/>
                    <a:pt x="3156" y="9478"/>
                  </a:cubicBezTo>
                  <a:cubicBezTo>
                    <a:pt x="3096" y="9442"/>
                    <a:pt x="3036" y="9419"/>
                    <a:pt x="2977" y="9419"/>
                  </a:cubicBezTo>
                  <a:cubicBezTo>
                    <a:pt x="2894" y="9419"/>
                    <a:pt x="2798" y="9442"/>
                    <a:pt x="2739" y="9514"/>
                  </a:cubicBezTo>
                  <a:lnTo>
                    <a:pt x="2417" y="9847"/>
                  </a:lnTo>
                  <a:lnTo>
                    <a:pt x="2405" y="9847"/>
                  </a:lnTo>
                  <a:lnTo>
                    <a:pt x="1405" y="8847"/>
                  </a:lnTo>
                  <a:lnTo>
                    <a:pt x="1405" y="8835"/>
                  </a:lnTo>
                  <a:lnTo>
                    <a:pt x="1727" y="8502"/>
                  </a:lnTo>
                  <a:cubicBezTo>
                    <a:pt x="1846" y="8383"/>
                    <a:pt x="1870" y="8228"/>
                    <a:pt x="1774" y="8085"/>
                  </a:cubicBezTo>
                  <a:cubicBezTo>
                    <a:pt x="1477" y="7621"/>
                    <a:pt x="1286" y="7133"/>
                    <a:pt x="1167" y="6597"/>
                  </a:cubicBezTo>
                  <a:cubicBezTo>
                    <a:pt x="1131" y="6430"/>
                    <a:pt x="1000" y="6335"/>
                    <a:pt x="834" y="6335"/>
                  </a:cubicBezTo>
                  <a:lnTo>
                    <a:pt x="381" y="6335"/>
                  </a:lnTo>
                  <a:cubicBezTo>
                    <a:pt x="381" y="6335"/>
                    <a:pt x="358" y="6335"/>
                    <a:pt x="358" y="6311"/>
                  </a:cubicBezTo>
                  <a:lnTo>
                    <a:pt x="358" y="4918"/>
                  </a:lnTo>
                  <a:cubicBezTo>
                    <a:pt x="358" y="4918"/>
                    <a:pt x="358" y="4906"/>
                    <a:pt x="381" y="4906"/>
                  </a:cubicBezTo>
                  <a:lnTo>
                    <a:pt x="834" y="4906"/>
                  </a:lnTo>
                  <a:cubicBezTo>
                    <a:pt x="1000" y="4906"/>
                    <a:pt x="1131" y="4799"/>
                    <a:pt x="1167" y="4632"/>
                  </a:cubicBezTo>
                  <a:cubicBezTo>
                    <a:pt x="1286" y="4108"/>
                    <a:pt x="1489" y="3608"/>
                    <a:pt x="1774" y="3144"/>
                  </a:cubicBezTo>
                  <a:cubicBezTo>
                    <a:pt x="1870" y="3013"/>
                    <a:pt x="1846" y="2834"/>
                    <a:pt x="1727" y="2727"/>
                  </a:cubicBezTo>
                  <a:lnTo>
                    <a:pt x="1405" y="2406"/>
                  </a:lnTo>
                  <a:lnTo>
                    <a:pt x="1405" y="2382"/>
                  </a:lnTo>
                  <a:lnTo>
                    <a:pt x="2405" y="1394"/>
                  </a:lnTo>
                  <a:lnTo>
                    <a:pt x="2417" y="1394"/>
                  </a:lnTo>
                  <a:lnTo>
                    <a:pt x="2739" y="1715"/>
                  </a:lnTo>
                  <a:cubicBezTo>
                    <a:pt x="2807" y="1784"/>
                    <a:pt x="2891" y="1817"/>
                    <a:pt x="2975" y="1817"/>
                  </a:cubicBezTo>
                  <a:cubicBezTo>
                    <a:pt x="3037" y="1817"/>
                    <a:pt x="3100" y="1798"/>
                    <a:pt x="3156" y="1763"/>
                  </a:cubicBezTo>
                  <a:cubicBezTo>
                    <a:pt x="3620" y="1465"/>
                    <a:pt x="4108" y="1275"/>
                    <a:pt x="4644" y="1156"/>
                  </a:cubicBezTo>
                  <a:cubicBezTo>
                    <a:pt x="4810" y="1120"/>
                    <a:pt x="4918" y="989"/>
                    <a:pt x="4918" y="822"/>
                  </a:cubicBezTo>
                  <a:lnTo>
                    <a:pt x="4918" y="358"/>
                  </a:lnTo>
                  <a:cubicBezTo>
                    <a:pt x="4918" y="358"/>
                    <a:pt x="4918" y="346"/>
                    <a:pt x="4930" y="346"/>
                  </a:cubicBezTo>
                  <a:close/>
                  <a:moveTo>
                    <a:pt x="4918" y="1"/>
                  </a:moveTo>
                  <a:cubicBezTo>
                    <a:pt x="4727" y="1"/>
                    <a:pt x="4572" y="156"/>
                    <a:pt x="4572" y="346"/>
                  </a:cubicBezTo>
                  <a:lnTo>
                    <a:pt x="4572" y="810"/>
                  </a:lnTo>
                  <a:cubicBezTo>
                    <a:pt x="4572" y="810"/>
                    <a:pt x="4572" y="822"/>
                    <a:pt x="4560" y="822"/>
                  </a:cubicBezTo>
                  <a:cubicBezTo>
                    <a:pt x="3989" y="941"/>
                    <a:pt x="3453" y="1168"/>
                    <a:pt x="2965" y="1477"/>
                  </a:cubicBezTo>
                  <a:lnTo>
                    <a:pt x="2953" y="1477"/>
                  </a:lnTo>
                  <a:lnTo>
                    <a:pt x="2620" y="1156"/>
                  </a:lnTo>
                  <a:cubicBezTo>
                    <a:pt x="2554" y="1090"/>
                    <a:pt x="2471" y="1057"/>
                    <a:pt x="2386" y="1057"/>
                  </a:cubicBezTo>
                  <a:cubicBezTo>
                    <a:pt x="2301" y="1057"/>
                    <a:pt x="2215" y="1090"/>
                    <a:pt x="2143" y="1156"/>
                  </a:cubicBezTo>
                  <a:lnTo>
                    <a:pt x="1155" y="2144"/>
                  </a:lnTo>
                  <a:cubicBezTo>
                    <a:pt x="1012" y="2287"/>
                    <a:pt x="1012" y="2489"/>
                    <a:pt x="1155" y="2620"/>
                  </a:cubicBezTo>
                  <a:lnTo>
                    <a:pt x="1477" y="2954"/>
                  </a:lnTo>
                  <a:lnTo>
                    <a:pt x="1477" y="2965"/>
                  </a:lnTo>
                  <a:cubicBezTo>
                    <a:pt x="1167" y="3454"/>
                    <a:pt x="941" y="3989"/>
                    <a:pt x="822" y="4561"/>
                  </a:cubicBezTo>
                  <a:cubicBezTo>
                    <a:pt x="822" y="4561"/>
                    <a:pt x="822" y="4573"/>
                    <a:pt x="810" y="4573"/>
                  </a:cubicBezTo>
                  <a:lnTo>
                    <a:pt x="346" y="4573"/>
                  </a:lnTo>
                  <a:cubicBezTo>
                    <a:pt x="155" y="4573"/>
                    <a:pt x="0" y="4728"/>
                    <a:pt x="0" y="4918"/>
                  </a:cubicBezTo>
                  <a:lnTo>
                    <a:pt x="0" y="6311"/>
                  </a:lnTo>
                  <a:cubicBezTo>
                    <a:pt x="0" y="6513"/>
                    <a:pt x="155" y="6656"/>
                    <a:pt x="346" y="6656"/>
                  </a:cubicBezTo>
                  <a:lnTo>
                    <a:pt x="810" y="6656"/>
                  </a:lnTo>
                  <a:cubicBezTo>
                    <a:pt x="810" y="6656"/>
                    <a:pt x="822" y="6656"/>
                    <a:pt x="822" y="6680"/>
                  </a:cubicBezTo>
                  <a:cubicBezTo>
                    <a:pt x="941" y="7240"/>
                    <a:pt x="1167" y="7776"/>
                    <a:pt x="1477" y="8264"/>
                  </a:cubicBezTo>
                  <a:lnTo>
                    <a:pt x="1477" y="8288"/>
                  </a:lnTo>
                  <a:lnTo>
                    <a:pt x="1155" y="8609"/>
                  </a:lnTo>
                  <a:cubicBezTo>
                    <a:pt x="1012" y="8740"/>
                    <a:pt x="1012" y="8954"/>
                    <a:pt x="1155" y="9085"/>
                  </a:cubicBezTo>
                  <a:lnTo>
                    <a:pt x="2143" y="10085"/>
                  </a:lnTo>
                  <a:cubicBezTo>
                    <a:pt x="2215" y="10151"/>
                    <a:pt x="2301" y="10184"/>
                    <a:pt x="2386" y="10184"/>
                  </a:cubicBezTo>
                  <a:cubicBezTo>
                    <a:pt x="2471" y="10184"/>
                    <a:pt x="2554" y="10151"/>
                    <a:pt x="2620" y="10085"/>
                  </a:cubicBezTo>
                  <a:lnTo>
                    <a:pt x="2953" y="9752"/>
                  </a:lnTo>
                  <a:lnTo>
                    <a:pt x="2965" y="9752"/>
                  </a:lnTo>
                  <a:cubicBezTo>
                    <a:pt x="3453" y="10073"/>
                    <a:pt x="3989" y="10288"/>
                    <a:pt x="4560" y="10407"/>
                  </a:cubicBezTo>
                  <a:cubicBezTo>
                    <a:pt x="4560" y="10407"/>
                    <a:pt x="4572" y="10407"/>
                    <a:pt x="4572" y="10431"/>
                  </a:cubicBezTo>
                  <a:lnTo>
                    <a:pt x="4572" y="10883"/>
                  </a:lnTo>
                  <a:cubicBezTo>
                    <a:pt x="4572" y="11085"/>
                    <a:pt x="4727" y="11228"/>
                    <a:pt x="4918" y="11228"/>
                  </a:cubicBezTo>
                  <a:lnTo>
                    <a:pt x="6311" y="11228"/>
                  </a:lnTo>
                  <a:cubicBezTo>
                    <a:pt x="6513" y="11228"/>
                    <a:pt x="6656" y="11085"/>
                    <a:pt x="6656" y="10883"/>
                  </a:cubicBezTo>
                  <a:lnTo>
                    <a:pt x="6656" y="10431"/>
                  </a:lnTo>
                  <a:cubicBezTo>
                    <a:pt x="6656" y="10431"/>
                    <a:pt x="6656" y="10407"/>
                    <a:pt x="6668" y="10407"/>
                  </a:cubicBezTo>
                  <a:cubicBezTo>
                    <a:pt x="7239" y="10288"/>
                    <a:pt x="7775" y="10062"/>
                    <a:pt x="8263" y="9752"/>
                  </a:cubicBezTo>
                  <a:lnTo>
                    <a:pt x="8275" y="9752"/>
                  </a:lnTo>
                  <a:lnTo>
                    <a:pt x="8609" y="10085"/>
                  </a:lnTo>
                  <a:cubicBezTo>
                    <a:pt x="8674" y="10151"/>
                    <a:pt x="8760" y="10184"/>
                    <a:pt x="8847" y="10184"/>
                  </a:cubicBezTo>
                  <a:cubicBezTo>
                    <a:pt x="8933" y="10184"/>
                    <a:pt x="9019" y="10151"/>
                    <a:pt x="9085" y="10085"/>
                  </a:cubicBezTo>
                  <a:lnTo>
                    <a:pt x="10085" y="9085"/>
                  </a:lnTo>
                  <a:cubicBezTo>
                    <a:pt x="10216" y="8954"/>
                    <a:pt x="10216" y="8740"/>
                    <a:pt x="10085" y="8609"/>
                  </a:cubicBezTo>
                  <a:lnTo>
                    <a:pt x="9752" y="8288"/>
                  </a:lnTo>
                  <a:lnTo>
                    <a:pt x="9752" y="8264"/>
                  </a:lnTo>
                  <a:cubicBezTo>
                    <a:pt x="10061" y="7776"/>
                    <a:pt x="10287" y="7240"/>
                    <a:pt x="10406" y="6680"/>
                  </a:cubicBezTo>
                  <a:cubicBezTo>
                    <a:pt x="10406" y="6680"/>
                    <a:pt x="10406" y="6656"/>
                    <a:pt x="10418" y="6656"/>
                  </a:cubicBezTo>
                  <a:lnTo>
                    <a:pt x="10883" y="6656"/>
                  </a:lnTo>
                  <a:cubicBezTo>
                    <a:pt x="11073" y="6656"/>
                    <a:pt x="11228" y="6513"/>
                    <a:pt x="11228" y="6311"/>
                  </a:cubicBezTo>
                  <a:lnTo>
                    <a:pt x="11228" y="4918"/>
                  </a:lnTo>
                  <a:cubicBezTo>
                    <a:pt x="11228" y="4728"/>
                    <a:pt x="11073" y="4573"/>
                    <a:pt x="10883" y="4573"/>
                  </a:cubicBezTo>
                  <a:lnTo>
                    <a:pt x="10418" y="4573"/>
                  </a:lnTo>
                  <a:cubicBezTo>
                    <a:pt x="10418" y="4573"/>
                    <a:pt x="10406" y="4573"/>
                    <a:pt x="10406" y="4561"/>
                  </a:cubicBezTo>
                  <a:cubicBezTo>
                    <a:pt x="10287" y="3989"/>
                    <a:pt x="10061" y="3454"/>
                    <a:pt x="9752" y="2965"/>
                  </a:cubicBezTo>
                  <a:lnTo>
                    <a:pt x="9752" y="2954"/>
                  </a:lnTo>
                  <a:lnTo>
                    <a:pt x="10085" y="2620"/>
                  </a:lnTo>
                  <a:cubicBezTo>
                    <a:pt x="10216" y="2489"/>
                    <a:pt x="10216" y="2287"/>
                    <a:pt x="10085" y="2144"/>
                  </a:cubicBezTo>
                  <a:lnTo>
                    <a:pt x="9085" y="1156"/>
                  </a:lnTo>
                  <a:cubicBezTo>
                    <a:pt x="9019" y="1090"/>
                    <a:pt x="8933" y="1057"/>
                    <a:pt x="8847" y="1057"/>
                  </a:cubicBezTo>
                  <a:cubicBezTo>
                    <a:pt x="8760" y="1057"/>
                    <a:pt x="8674" y="1090"/>
                    <a:pt x="8609" y="1156"/>
                  </a:cubicBezTo>
                  <a:lnTo>
                    <a:pt x="8275" y="1477"/>
                  </a:lnTo>
                  <a:lnTo>
                    <a:pt x="8263" y="1477"/>
                  </a:lnTo>
                  <a:cubicBezTo>
                    <a:pt x="7775" y="1168"/>
                    <a:pt x="7239" y="941"/>
                    <a:pt x="6668" y="822"/>
                  </a:cubicBezTo>
                  <a:cubicBezTo>
                    <a:pt x="6668" y="822"/>
                    <a:pt x="6656" y="822"/>
                    <a:pt x="6656" y="810"/>
                  </a:cubicBezTo>
                  <a:lnTo>
                    <a:pt x="6656" y="346"/>
                  </a:lnTo>
                  <a:cubicBezTo>
                    <a:pt x="6656" y="156"/>
                    <a:pt x="6513" y="1"/>
                    <a:pt x="6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50"/>
            <p:cNvSpPr/>
            <p:nvPr/>
          </p:nvSpPr>
          <p:spPr>
            <a:xfrm>
              <a:off x="5837429" y="1583070"/>
              <a:ext cx="185713" cy="183613"/>
            </a:xfrm>
            <a:custGeom>
              <a:avLst/>
              <a:gdLst/>
              <a:ahLst/>
              <a:cxnLst/>
              <a:rect l="l" t="t" r="r" b="b"/>
              <a:pathLst>
                <a:path w="5835" h="5769" extrusionOk="0">
                  <a:moveTo>
                    <a:pt x="3566" y="1"/>
                  </a:moveTo>
                  <a:cubicBezTo>
                    <a:pt x="3505" y="1"/>
                    <a:pt x="3443" y="3"/>
                    <a:pt x="3381" y="6"/>
                  </a:cubicBezTo>
                  <a:cubicBezTo>
                    <a:pt x="2512" y="54"/>
                    <a:pt x="1703" y="411"/>
                    <a:pt x="1072" y="1030"/>
                  </a:cubicBezTo>
                  <a:cubicBezTo>
                    <a:pt x="464" y="1649"/>
                    <a:pt x="95" y="2459"/>
                    <a:pt x="48" y="3340"/>
                  </a:cubicBezTo>
                  <a:cubicBezTo>
                    <a:pt x="0" y="4209"/>
                    <a:pt x="286" y="5054"/>
                    <a:pt x="822" y="5709"/>
                  </a:cubicBezTo>
                  <a:cubicBezTo>
                    <a:pt x="845" y="5757"/>
                    <a:pt x="893" y="5769"/>
                    <a:pt x="953" y="5769"/>
                  </a:cubicBezTo>
                  <a:cubicBezTo>
                    <a:pt x="988" y="5769"/>
                    <a:pt x="1024" y="5745"/>
                    <a:pt x="1060" y="5733"/>
                  </a:cubicBezTo>
                  <a:cubicBezTo>
                    <a:pt x="1131" y="5673"/>
                    <a:pt x="1131" y="5566"/>
                    <a:pt x="1084" y="5495"/>
                  </a:cubicBezTo>
                  <a:cubicBezTo>
                    <a:pt x="595" y="4888"/>
                    <a:pt x="345" y="4126"/>
                    <a:pt x="393" y="3352"/>
                  </a:cubicBezTo>
                  <a:cubicBezTo>
                    <a:pt x="429" y="2566"/>
                    <a:pt x="762" y="1816"/>
                    <a:pt x="1310" y="1268"/>
                  </a:cubicBezTo>
                  <a:cubicBezTo>
                    <a:pt x="1857" y="720"/>
                    <a:pt x="2608" y="399"/>
                    <a:pt x="3393" y="351"/>
                  </a:cubicBezTo>
                  <a:cubicBezTo>
                    <a:pt x="3456" y="348"/>
                    <a:pt x="3518" y="346"/>
                    <a:pt x="3580" y="346"/>
                  </a:cubicBezTo>
                  <a:cubicBezTo>
                    <a:pt x="4291" y="346"/>
                    <a:pt x="4989" y="593"/>
                    <a:pt x="5536" y="1042"/>
                  </a:cubicBezTo>
                  <a:cubicBezTo>
                    <a:pt x="5567" y="1068"/>
                    <a:pt x="5605" y="1080"/>
                    <a:pt x="5642" y="1080"/>
                  </a:cubicBezTo>
                  <a:cubicBezTo>
                    <a:pt x="5692" y="1080"/>
                    <a:pt x="5741" y="1059"/>
                    <a:pt x="5775" y="1018"/>
                  </a:cubicBezTo>
                  <a:cubicBezTo>
                    <a:pt x="5834" y="947"/>
                    <a:pt x="5822" y="840"/>
                    <a:pt x="5751" y="780"/>
                  </a:cubicBezTo>
                  <a:cubicBezTo>
                    <a:pt x="5121" y="283"/>
                    <a:pt x="4358" y="1"/>
                    <a:pt x="35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50"/>
            <p:cNvSpPr/>
            <p:nvPr/>
          </p:nvSpPr>
          <p:spPr>
            <a:xfrm>
              <a:off x="5876068" y="1616584"/>
              <a:ext cx="186859" cy="189501"/>
            </a:xfrm>
            <a:custGeom>
              <a:avLst/>
              <a:gdLst/>
              <a:ahLst/>
              <a:cxnLst/>
              <a:rect l="l" t="t" r="r" b="b"/>
              <a:pathLst>
                <a:path w="5871" h="5954" extrusionOk="0">
                  <a:moveTo>
                    <a:pt x="3406" y="322"/>
                  </a:moveTo>
                  <a:lnTo>
                    <a:pt x="3406" y="1013"/>
                  </a:lnTo>
                  <a:cubicBezTo>
                    <a:pt x="3406" y="1108"/>
                    <a:pt x="3370" y="1227"/>
                    <a:pt x="3322" y="1322"/>
                  </a:cubicBezTo>
                  <a:lnTo>
                    <a:pt x="3239" y="1489"/>
                  </a:lnTo>
                  <a:cubicBezTo>
                    <a:pt x="3227" y="1513"/>
                    <a:pt x="3227" y="1525"/>
                    <a:pt x="3227" y="1561"/>
                  </a:cubicBezTo>
                  <a:lnTo>
                    <a:pt x="3227" y="1918"/>
                  </a:lnTo>
                  <a:cubicBezTo>
                    <a:pt x="3227" y="2156"/>
                    <a:pt x="3132" y="2382"/>
                    <a:pt x="2953" y="2561"/>
                  </a:cubicBezTo>
                  <a:cubicBezTo>
                    <a:pt x="2775" y="2715"/>
                    <a:pt x="2548" y="2811"/>
                    <a:pt x="2310" y="2811"/>
                  </a:cubicBezTo>
                  <a:cubicBezTo>
                    <a:pt x="1834" y="2799"/>
                    <a:pt x="1453" y="2370"/>
                    <a:pt x="1453" y="1882"/>
                  </a:cubicBezTo>
                  <a:lnTo>
                    <a:pt x="1453" y="1572"/>
                  </a:lnTo>
                  <a:cubicBezTo>
                    <a:pt x="1453" y="1549"/>
                    <a:pt x="1453" y="1525"/>
                    <a:pt x="1441" y="1501"/>
                  </a:cubicBezTo>
                  <a:lnTo>
                    <a:pt x="1334" y="1287"/>
                  </a:lnTo>
                  <a:cubicBezTo>
                    <a:pt x="1298" y="1215"/>
                    <a:pt x="1274" y="1132"/>
                    <a:pt x="1274" y="1049"/>
                  </a:cubicBezTo>
                  <a:lnTo>
                    <a:pt x="1274" y="1037"/>
                  </a:lnTo>
                  <a:cubicBezTo>
                    <a:pt x="1274" y="644"/>
                    <a:pt x="1584" y="322"/>
                    <a:pt x="1989" y="322"/>
                  </a:cubicBezTo>
                  <a:close/>
                  <a:moveTo>
                    <a:pt x="1989" y="3073"/>
                  </a:moveTo>
                  <a:cubicBezTo>
                    <a:pt x="2084" y="3108"/>
                    <a:pt x="2191" y="3132"/>
                    <a:pt x="2310" y="3132"/>
                  </a:cubicBezTo>
                  <a:lnTo>
                    <a:pt x="2358" y="3132"/>
                  </a:lnTo>
                  <a:cubicBezTo>
                    <a:pt x="2477" y="3132"/>
                    <a:pt x="2608" y="3120"/>
                    <a:pt x="2715" y="3073"/>
                  </a:cubicBezTo>
                  <a:lnTo>
                    <a:pt x="2715" y="3073"/>
                  </a:lnTo>
                  <a:cubicBezTo>
                    <a:pt x="2703" y="3132"/>
                    <a:pt x="2715" y="3180"/>
                    <a:pt x="2727" y="3227"/>
                  </a:cubicBezTo>
                  <a:lnTo>
                    <a:pt x="2596" y="3358"/>
                  </a:lnTo>
                  <a:cubicBezTo>
                    <a:pt x="2525" y="3430"/>
                    <a:pt x="2429" y="3466"/>
                    <a:pt x="2346" y="3466"/>
                  </a:cubicBezTo>
                  <a:cubicBezTo>
                    <a:pt x="2251" y="3466"/>
                    <a:pt x="2144" y="3418"/>
                    <a:pt x="2084" y="3358"/>
                  </a:cubicBezTo>
                  <a:lnTo>
                    <a:pt x="1953" y="3227"/>
                  </a:lnTo>
                  <a:cubicBezTo>
                    <a:pt x="1965" y="3180"/>
                    <a:pt x="1989" y="3120"/>
                    <a:pt x="1989" y="3073"/>
                  </a:cubicBezTo>
                  <a:close/>
                  <a:moveTo>
                    <a:pt x="2953" y="3489"/>
                  </a:moveTo>
                  <a:cubicBezTo>
                    <a:pt x="3001" y="3525"/>
                    <a:pt x="3048" y="3537"/>
                    <a:pt x="3108" y="3549"/>
                  </a:cubicBezTo>
                  <a:lnTo>
                    <a:pt x="3703" y="3716"/>
                  </a:lnTo>
                  <a:cubicBezTo>
                    <a:pt x="3846" y="3763"/>
                    <a:pt x="3965" y="3906"/>
                    <a:pt x="3965" y="4061"/>
                  </a:cubicBezTo>
                  <a:lnTo>
                    <a:pt x="3965" y="5192"/>
                  </a:lnTo>
                  <a:lnTo>
                    <a:pt x="3941" y="5192"/>
                  </a:lnTo>
                  <a:cubicBezTo>
                    <a:pt x="3822" y="5263"/>
                    <a:pt x="3703" y="5323"/>
                    <a:pt x="3560" y="5371"/>
                  </a:cubicBezTo>
                  <a:lnTo>
                    <a:pt x="3560" y="4370"/>
                  </a:lnTo>
                  <a:cubicBezTo>
                    <a:pt x="3560" y="4287"/>
                    <a:pt x="3489" y="4204"/>
                    <a:pt x="3406" y="4204"/>
                  </a:cubicBezTo>
                  <a:cubicBezTo>
                    <a:pt x="3310" y="4204"/>
                    <a:pt x="3239" y="4287"/>
                    <a:pt x="3239" y="4370"/>
                  </a:cubicBezTo>
                  <a:lnTo>
                    <a:pt x="3239" y="5490"/>
                  </a:lnTo>
                  <a:cubicBezTo>
                    <a:pt x="3001" y="5561"/>
                    <a:pt x="2763" y="5597"/>
                    <a:pt x="2513" y="5609"/>
                  </a:cubicBezTo>
                  <a:lnTo>
                    <a:pt x="2346" y="5609"/>
                  </a:lnTo>
                  <a:cubicBezTo>
                    <a:pt x="2048" y="5609"/>
                    <a:pt x="1751" y="5561"/>
                    <a:pt x="1453" y="5478"/>
                  </a:cubicBezTo>
                  <a:lnTo>
                    <a:pt x="1453" y="4359"/>
                  </a:lnTo>
                  <a:cubicBezTo>
                    <a:pt x="1453" y="4263"/>
                    <a:pt x="1382" y="4192"/>
                    <a:pt x="1286" y="4192"/>
                  </a:cubicBezTo>
                  <a:cubicBezTo>
                    <a:pt x="1203" y="4192"/>
                    <a:pt x="1120" y="4263"/>
                    <a:pt x="1120" y="4359"/>
                  </a:cubicBezTo>
                  <a:lnTo>
                    <a:pt x="1120" y="5359"/>
                  </a:lnTo>
                  <a:cubicBezTo>
                    <a:pt x="989" y="5299"/>
                    <a:pt x="870" y="5240"/>
                    <a:pt x="751" y="5180"/>
                  </a:cubicBezTo>
                  <a:lnTo>
                    <a:pt x="751" y="4061"/>
                  </a:lnTo>
                  <a:cubicBezTo>
                    <a:pt x="751" y="3894"/>
                    <a:pt x="858" y="3763"/>
                    <a:pt x="1024" y="3716"/>
                  </a:cubicBezTo>
                  <a:lnTo>
                    <a:pt x="1620" y="3549"/>
                  </a:lnTo>
                  <a:cubicBezTo>
                    <a:pt x="1655" y="3537"/>
                    <a:pt x="1715" y="3513"/>
                    <a:pt x="1763" y="3489"/>
                  </a:cubicBezTo>
                  <a:lnTo>
                    <a:pt x="1870" y="3597"/>
                  </a:lnTo>
                  <a:cubicBezTo>
                    <a:pt x="2001" y="3727"/>
                    <a:pt x="2179" y="3811"/>
                    <a:pt x="2358" y="3811"/>
                  </a:cubicBezTo>
                  <a:cubicBezTo>
                    <a:pt x="2537" y="3811"/>
                    <a:pt x="2715" y="3727"/>
                    <a:pt x="2846" y="3597"/>
                  </a:cubicBezTo>
                  <a:lnTo>
                    <a:pt x="2953" y="3489"/>
                  </a:lnTo>
                  <a:close/>
                  <a:moveTo>
                    <a:pt x="1953" y="1"/>
                  </a:moveTo>
                  <a:cubicBezTo>
                    <a:pt x="1382" y="1"/>
                    <a:pt x="917" y="453"/>
                    <a:pt x="917" y="1037"/>
                  </a:cubicBezTo>
                  <a:lnTo>
                    <a:pt x="917" y="1049"/>
                  </a:lnTo>
                  <a:cubicBezTo>
                    <a:pt x="917" y="1191"/>
                    <a:pt x="941" y="1322"/>
                    <a:pt x="1001" y="1441"/>
                  </a:cubicBezTo>
                  <a:lnTo>
                    <a:pt x="1096" y="1608"/>
                  </a:lnTo>
                  <a:lnTo>
                    <a:pt x="1096" y="1870"/>
                  </a:lnTo>
                  <a:cubicBezTo>
                    <a:pt x="1096" y="2299"/>
                    <a:pt x="1298" y="2680"/>
                    <a:pt x="1620" y="2918"/>
                  </a:cubicBezTo>
                  <a:lnTo>
                    <a:pt x="1620" y="3061"/>
                  </a:lnTo>
                  <a:cubicBezTo>
                    <a:pt x="1620" y="3156"/>
                    <a:pt x="1548" y="3227"/>
                    <a:pt x="1477" y="3239"/>
                  </a:cubicBezTo>
                  <a:lnTo>
                    <a:pt x="882" y="3406"/>
                  </a:lnTo>
                  <a:cubicBezTo>
                    <a:pt x="584" y="3489"/>
                    <a:pt x="381" y="3763"/>
                    <a:pt x="381" y="4073"/>
                  </a:cubicBezTo>
                  <a:lnTo>
                    <a:pt x="381" y="4966"/>
                  </a:lnTo>
                  <a:cubicBezTo>
                    <a:pt x="346" y="4954"/>
                    <a:pt x="334" y="4918"/>
                    <a:pt x="298" y="4906"/>
                  </a:cubicBezTo>
                  <a:cubicBezTo>
                    <a:pt x="268" y="4881"/>
                    <a:pt x="232" y="4869"/>
                    <a:pt x="196" y="4869"/>
                  </a:cubicBezTo>
                  <a:cubicBezTo>
                    <a:pt x="146" y="4869"/>
                    <a:pt x="95" y="4893"/>
                    <a:pt x="60" y="4942"/>
                  </a:cubicBezTo>
                  <a:cubicBezTo>
                    <a:pt x="0" y="5013"/>
                    <a:pt x="24" y="5121"/>
                    <a:pt x="96" y="5180"/>
                  </a:cubicBezTo>
                  <a:cubicBezTo>
                    <a:pt x="727" y="5680"/>
                    <a:pt x="1501" y="5954"/>
                    <a:pt x="2298" y="5954"/>
                  </a:cubicBezTo>
                  <a:lnTo>
                    <a:pt x="2477" y="5954"/>
                  </a:lnTo>
                  <a:cubicBezTo>
                    <a:pt x="3334" y="5906"/>
                    <a:pt x="4156" y="5549"/>
                    <a:pt x="4787" y="4918"/>
                  </a:cubicBezTo>
                  <a:cubicBezTo>
                    <a:pt x="5394" y="4311"/>
                    <a:pt x="5763" y="3489"/>
                    <a:pt x="5811" y="2620"/>
                  </a:cubicBezTo>
                  <a:cubicBezTo>
                    <a:pt x="5870" y="1763"/>
                    <a:pt x="5596" y="918"/>
                    <a:pt x="5049" y="251"/>
                  </a:cubicBezTo>
                  <a:cubicBezTo>
                    <a:pt x="5014" y="209"/>
                    <a:pt x="4967" y="192"/>
                    <a:pt x="4917" y="192"/>
                  </a:cubicBezTo>
                  <a:cubicBezTo>
                    <a:pt x="4882" y="192"/>
                    <a:pt x="4845" y="200"/>
                    <a:pt x="4811" y="215"/>
                  </a:cubicBezTo>
                  <a:cubicBezTo>
                    <a:pt x="4739" y="275"/>
                    <a:pt x="4739" y="382"/>
                    <a:pt x="4787" y="453"/>
                  </a:cubicBezTo>
                  <a:cubicBezTo>
                    <a:pt x="5275" y="1072"/>
                    <a:pt x="5525" y="1822"/>
                    <a:pt x="5489" y="2596"/>
                  </a:cubicBezTo>
                  <a:cubicBezTo>
                    <a:pt x="5442" y="3394"/>
                    <a:pt x="5108" y="4132"/>
                    <a:pt x="4561" y="4680"/>
                  </a:cubicBezTo>
                  <a:cubicBezTo>
                    <a:pt x="4453" y="4787"/>
                    <a:pt x="4358" y="4882"/>
                    <a:pt x="4239" y="4966"/>
                  </a:cubicBezTo>
                  <a:lnTo>
                    <a:pt x="4239" y="4073"/>
                  </a:lnTo>
                  <a:cubicBezTo>
                    <a:pt x="4239" y="3763"/>
                    <a:pt x="4025" y="3489"/>
                    <a:pt x="3727" y="3406"/>
                  </a:cubicBezTo>
                  <a:lnTo>
                    <a:pt x="3132" y="3239"/>
                  </a:lnTo>
                  <a:cubicBezTo>
                    <a:pt x="3060" y="3216"/>
                    <a:pt x="3001" y="3144"/>
                    <a:pt x="3001" y="3061"/>
                  </a:cubicBezTo>
                  <a:lnTo>
                    <a:pt x="3001" y="2930"/>
                  </a:lnTo>
                  <a:cubicBezTo>
                    <a:pt x="3060" y="2882"/>
                    <a:pt x="3108" y="2858"/>
                    <a:pt x="3156" y="2799"/>
                  </a:cubicBezTo>
                  <a:cubicBezTo>
                    <a:pt x="3394" y="2561"/>
                    <a:pt x="3537" y="2263"/>
                    <a:pt x="3537" y="1918"/>
                  </a:cubicBezTo>
                  <a:lnTo>
                    <a:pt x="3537" y="1608"/>
                  </a:lnTo>
                  <a:lnTo>
                    <a:pt x="3596" y="1465"/>
                  </a:lnTo>
                  <a:cubicBezTo>
                    <a:pt x="3668" y="1322"/>
                    <a:pt x="3703" y="1168"/>
                    <a:pt x="3703" y="1013"/>
                  </a:cubicBezTo>
                  <a:lnTo>
                    <a:pt x="3703" y="156"/>
                  </a:lnTo>
                  <a:cubicBezTo>
                    <a:pt x="3703" y="72"/>
                    <a:pt x="3620" y="1"/>
                    <a:pt x="35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50"/>
            <p:cNvSpPr/>
            <p:nvPr/>
          </p:nvSpPr>
          <p:spPr>
            <a:xfrm>
              <a:off x="5928360" y="1644624"/>
              <a:ext cx="45131" cy="16328"/>
            </a:xfrm>
            <a:custGeom>
              <a:avLst/>
              <a:gdLst/>
              <a:ahLst/>
              <a:cxnLst/>
              <a:rect l="l" t="t" r="r" b="b"/>
              <a:pathLst>
                <a:path w="1418" h="513" extrusionOk="0">
                  <a:moveTo>
                    <a:pt x="167" y="1"/>
                  </a:moveTo>
                  <a:cubicBezTo>
                    <a:pt x="72" y="1"/>
                    <a:pt x="1" y="84"/>
                    <a:pt x="1" y="168"/>
                  </a:cubicBezTo>
                  <a:cubicBezTo>
                    <a:pt x="1" y="263"/>
                    <a:pt x="72" y="334"/>
                    <a:pt x="167" y="334"/>
                  </a:cubicBezTo>
                  <a:cubicBezTo>
                    <a:pt x="346" y="334"/>
                    <a:pt x="882" y="370"/>
                    <a:pt x="1144" y="501"/>
                  </a:cubicBezTo>
                  <a:cubicBezTo>
                    <a:pt x="1179" y="513"/>
                    <a:pt x="1191" y="513"/>
                    <a:pt x="1227" y="513"/>
                  </a:cubicBezTo>
                  <a:cubicBezTo>
                    <a:pt x="1286" y="513"/>
                    <a:pt x="1346" y="489"/>
                    <a:pt x="1370" y="430"/>
                  </a:cubicBezTo>
                  <a:cubicBezTo>
                    <a:pt x="1417" y="334"/>
                    <a:pt x="1370" y="227"/>
                    <a:pt x="1298" y="203"/>
                  </a:cubicBezTo>
                  <a:cubicBezTo>
                    <a:pt x="905" y="1"/>
                    <a:pt x="191" y="1"/>
                    <a:pt x="1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Box 2">
            <a:extLst>
              <a:ext uri="{FF2B5EF4-FFF2-40B4-BE49-F238E27FC236}">
                <a16:creationId xmlns:a16="http://schemas.microsoft.com/office/drawing/2014/main" id="{4B32CE30-CE11-834B-C600-85134F9ECBE5}"/>
              </a:ext>
            </a:extLst>
          </p:cNvPr>
          <p:cNvSpPr txBox="1"/>
          <p:nvPr/>
        </p:nvSpPr>
        <p:spPr>
          <a:xfrm rot="16200000">
            <a:off x="-1710805" y="2297884"/>
            <a:ext cx="5106458" cy="584775"/>
          </a:xfrm>
          <a:prstGeom prst="rect">
            <a:avLst/>
          </a:prstGeom>
          <a:noFill/>
        </p:spPr>
        <p:txBody>
          <a:bodyPr wrap="square">
            <a:spAutoFit/>
          </a:bodyPr>
          <a:lstStyle/>
          <a:p>
            <a:pPr algn="ctr"/>
            <a:r>
              <a:rPr lang="en-US" altLang="en-US" sz="1600" b="1" dirty="0">
                <a:solidFill>
                  <a:schemeClr val="bg1">
                    <a:lumMod val="25000"/>
                  </a:schemeClr>
                </a:solidFill>
                <a:latin typeface="Book Antiqua" panose="02040602050305030304" pitchFamily="18" charset="0"/>
              </a:rPr>
              <a:t>An SMC is a company  which meets all the</a:t>
            </a:r>
          </a:p>
          <a:p>
            <a:pPr algn="ctr"/>
            <a:r>
              <a:rPr lang="en-US" altLang="en-US" sz="1600" b="1" dirty="0">
                <a:solidFill>
                  <a:schemeClr val="bg1">
                    <a:lumMod val="25000"/>
                  </a:schemeClr>
                </a:solidFill>
                <a:latin typeface="Book Antiqua" panose="02040602050305030304" pitchFamily="18" charset="0"/>
              </a:rPr>
              <a:t> following conditions :</a:t>
            </a:r>
          </a:p>
        </p:txBody>
      </p:sp>
      <p:sp>
        <p:nvSpPr>
          <p:cNvPr id="18" name="Rectangle 17">
            <a:extLst>
              <a:ext uri="{FF2B5EF4-FFF2-40B4-BE49-F238E27FC236}">
                <a16:creationId xmlns:a16="http://schemas.microsoft.com/office/drawing/2014/main" id="{FF6913F2-5CA0-6CA3-FD52-4BD3D6FB3034}"/>
              </a:ext>
            </a:extLst>
          </p:cNvPr>
          <p:cNvSpPr/>
          <p:nvPr/>
        </p:nvSpPr>
        <p:spPr>
          <a:xfrm flipV="1">
            <a:off x="1195451" y="910126"/>
            <a:ext cx="7038144" cy="50920"/>
          </a:xfrm>
          <a:prstGeom prst="rect">
            <a:avLst/>
          </a:prstGeom>
          <a:solidFill>
            <a:schemeClr val="bg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Google Shape;305;p39">
            <a:extLst>
              <a:ext uri="{FF2B5EF4-FFF2-40B4-BE49-F238E27FC236}">
                <a16:creationId xmlns:a16="http://schemas.microsoft.com/office/drawing/2014/main" id="{EABD1FBC-F874-1805-9247-ED8F5FBBBCAB}"/>
              </a:ext>
            </a:extLst>
          </p:cNvPr>
          <p:cNvSpPr txBox="1">
            <a:spLocks/>
          </p:cNvSpPr>
          <p:nvPr/>
        </p:nvSpPr>
        <p:spPr>
          <a:xfrm rot="5400000" flipH="1">
            <a:off x="7689005" y="2452950"/>
            <a:ext cx="2224200" cy="2376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1pPr>
            <a:lvl2pPr marL="914400" marR="0" lvl="1" indent="-317500" algn="ctr"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2pPr>
            <a:lvl3pPr marL="1371600" marR="0" lvl="2" indent="-317500" algn="ctr"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3pPr>
            <a:lvl4pPr marL="1828800" marR="0" lvl="3" indent="-317500" algn="ctr"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4pPr>
            <a:lvl5pPr marL="2286000" marR="0" lvl="4" indent="-317500" algn="ctr"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5pPr>
            <a:lvl6pPr marL="2743200" marR="0" lvl="5" indent="-317500" algn="ctr"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6pPr>
            <a:lvl7pPr marL="3200400" marR="0" lvl="6" indent="-317500" algn="ctr"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7pPr>
            <a:lvl8pPr marL="3657600" marR="0" lvl="7" indent="-317500" algn="ctr"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8pPr>
            <a:lvl9pPr marL="4114800" marR="0" lvl="8" indent="-317500" algn="ctr"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9pPr>
          </a:lstStyle>
          <a:p>
            <a:pPr marL="0" indent="0"/>
            <a:r>
              <a:rPr lang="en-IN" sz="1000" dirty="0">
                <a:latin typeface="Book Antiqua" panose="02040602050305030304" pitchFamily="18" charset="0"/>
              </a:rPr>
              <a:t>JOMON K GEORGE</a:t>
            </a:r>
          </a:p>
        </p:txBody>
      </p:sp>
    </p:spTree>
    <p:extLst>
      <p:ext uri="{BB962C8B-B14F-4D97-AF65-F5344CB8AC3E}">
        <p14:creationId xmlns:p14="http://schemas.microsoft.com/office/powerpoint/2010/main" val="2441503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48"/>
          <p:cNvSpPr txBox="1">
            <a:spLocks noGrp="1"/>
          </p:cNvSpPr>
          <p:nvPr>
            <p:ph type="title"/>
          </p:nvPr>
        </p:nvSpPr>
        <p:spPr>
          <a:xfrm>
            <a:off x="1639172" y="754321"/>
            <a:ext cx="6009859" cy="27255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latin typeface="Book Antiqua" panose="02040602050305030304" pitchFamily="18" charset="0"/>
              </a:rPr>
              <a:t>APPLICABILITY OF ACCOUNTING STANDARDS</a:t>
            </a:r>
            <a:endParaRPr sz="2400" dirty="0">
              <a:latin typeface="Book Antiqua" panose="02040602050305030304" pitchFamily="18" charset="0"/>
            </a:endParaRPr>
          </a:p>
        </p:txBody>
      </p:sp>
      <p:sp>
        <p:nvSpPr>
          <p:cNvPr id="442" name="Google Shape;442;p48"/>
          <p:cNvSpPr txBox="1">
            <a:spLocks noGrp="1"/>
          </p:cNvSpPr>
          <p:nvPr>
            <p:ph type="subTitle" idx="1"/>
          </p:nvPr>
        </p:nvSpPr>
        <p:spPr>
          <a:xfrm rot="16200000">
            <a:off x="-1293905" y="1905737"/>
            <a:ext cx="2797200" cy="23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443" name="Google Shape;443;p48"/>
          <p:cNvSpPr txBox="1">
            <a:spLocks noGrp="1"/>
          </p:cNvSpPr>
          <p:nvPr>
            <p:ph type="subTitle" idx="2"/>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ACCOUTING STANDARDS-AN UPDATE</a:t>
            </a:r>
          </a:p>
        </p:txBody>
      </p:sp>
      <p:pic>
        <p:nvPicPr>
          <p:cNvPr id="2" name="Picture 3">
            <a:extLst>
              <a:ext uri="{FF2B5EF4-FFF2-40B4-BE49-F238E27FC236}">
                <a16:creationId xmlns:a16="http://schemas.microsoft.com/office/drawing/2014/main" id="{FC81EBE3-19FF-0E70-B202-D73DA47C3C6C}"/>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Lst>
          </a:blip>
          <a:srcRect l="-662" r="1171"/>
          <a:stretch/>
        </p:blipFill>
        <p:spPr bwMode="auto">
          <a:xfrm>
            <a:off x="1494968" y="1307775"/>
            <a:ext cx="6154063" cy="3081404"/>
          </a:xfrm>
          <a:prstGeom prst="rect">
            <a:avLst/>
          </a:prstGeom>
          <a:noFill/>
        </p:spPr>
      </p:pic>
    </p:spTree>
    <p:extLst>
      <p:ext uri="{BB962C8B-B14F-4D97-AF65-F5344CB8AC3E}">
        <p14:creationId xmlns:p14="http://schemas.microsoft.com/office/powerpoint/2010/main" val="32555148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48"/>
          <p:cNvSpPr txBox="1">
            <a:spLocks noGrp="1"/>
          </p:cNvSpPr>
          <p:nvPr>
            <p:ph type="title"/>
          </p:nvPr>
        </p:nvSpPr>
        <p:spPr>
          <a:xfrm>
            <a:off x="1639172" y="754321"/>
            <a:ext cx="6009859" cy="27255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latin typeface="Book Antiqua" panose="02040602050305030304" pitchFamily="18" charset="0"/>
              </a:rPr>
              <a:t>APPLICABILITY OF ACCOUNTING STANDARDS</a:t>
            </a:r>
            <a:endParaRPr sz="2400" dirty="0">
              <a:latin typeface="Book Antiqua" panose="02040602050305030304" pitchFamily="18" charset="0"/>
            </a:endParaRPr>
          </a:p>
        </p:txBody>
      </p:sp>
      <p:sp>
        <p:nvSpPr>
          <p:cNvPr id="443" name="Google Shape;443;p48"/>
          <p:cNvSpPr txBox="1">
            <a:spLocks noGrp="1"/>
          </p:cNvSpPr>
          <p:nvPr>
            <p:ph type="subTitle" idx="2"/>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ACCOUTING STANDARDS-AN UPDATE</a:t>
            </a:r>
          </a:p>
        </p:txBody>
      </p:sp>
      <p:pic>
        <p:nvPicPr>
          <p:cNvPr id="5" name="Picture 9">
            <a:extLst>
              <a:ext uri="{FF2B5EF4-FFF2-40B4-BE49-F238E27FC236}">
                <a16:creationId xmlns:a16="http://schemas.microsoft.com/office/drawing/2014/main" id="{C9643733-9B4B-9BB0-864B-BAD8B2E71D8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319" r="10207"/>
          <a:stretch/>
        </p:blipFill>
        <p:spPr bwMode="auto">
          <a:xfrm>
            <a:off x="2018963" y="1351705"/>
            <a:ext cx="5106074" cy="2899745"/>
          </a:xfrm>
          <a:prstGeom prst="rect">
            <a:avLst/>
          </a:prstGeom>
          <a:noFill/>
          <a:ln w="9525">
            <a:noFill/>
            <a:miter lim="800000"/>
            <a:headEnd/>
            <a:tailEnd/>
          </a:ln>
          <a:effectLst/>
        </p:spPr>
      </p:pic>
      <p:sp>
        <p:nvSpPr>
          <p:cNvPr id="2" name="Google Shape;442;p48">
            <a:extLst>
              <a:ext uri="{FF2B5EF4-FFF2-40B4-BE49-F238E27FC236}">
                <a16:creationId xmlns:a16="http://schemas.microsoft.com/office/drawing/2014/main" id="{993F25CE-17CF-1B4C-62B0-D53B0A64718D}"/>
              </a:ext>
            </a:extLst>
          </p:cNvPr>
          <p:cNvSpPr txBox="1">
            <a:spLocks/>
          </p:cNvSpPr>
          <p:nvPr/>
        </p:nvSpPr>
        <p:spPr>
          <a:xfrm rot="16200000">
            <a:off x="-1293905" y="1905737"/>
            <a:ext cx="2797200" cy="238800"/>
          </a:xfrm>
          <a:prstGeom prst="rect">
            <a:avLst/>
          </a:prstGeom>
        </p:spPr>
        <p:txBody>
          <a:bodyPr spcFirstLastPara="1" vert="horz" wrap="square" lIns="91425" tIns="91425" rIns="91425" bIns="91425" rtlCol="0" anchor="ctr" anchorCtr="0">
            <a:noAutofit/>
          </a:bodyPr>
          <a:lstStyle>
            <a:lvl1pPr marL="257175" lvl="0" indent="-257175" algn="ctr" defTabSz="342900" rtl="0" eaLnBrk="1" latinLnBrk="0" hangingPunct="1">
              <a:lnSpc>
                <a:spcPct val="100000"/>
              </a:lnSpc>
              <a:spcBef>
                <a:spcPts val="0"/>
              </a:spcBef>
              <a:spcAft>
                <a:spcPts val="0"/>
              </a:spcAft>
              <a:buClr>
                <a:srgbClr val="000000"/>
              </a:buClr>
              <a:buSzPts val="1000"/>
              <a:buFont typeface="Wingdings 3" charset="2"/>
              <a:buNone/>
              <a:defRPr sz="1200" b="1" kern="1200">
                <a:solidFill>
                  <a:schemeClr val="tx1">
                    <a:lumMod val="75000"/>
                    <a:lumOff val="25000"/>
                  </a:schemeClr>
                </a:solidFill>
                <a:latin typeface="+mn-lt"/>
                <a:ea typeface="+mn-ea"/>
                <a:cs typeface="+mn-cs"/>
              </a:defRPr>
            </a:lvl1pPr>
            <a:lvl2pPr marL="557213" lvl="1" indent="-214313" algn="ctr" defTabSz="342900" rtl="0" eaLnBrk="1" latinLnBrk="0" hangingPunct="1">
              <a:lnSpc>
                <a:spcPct val="100000"/>
              </a:lnSpc>
              <a:spcBef>
                <a:spcPts val="0"/>
              </a:spcBef>
              <a:spcAft>
                <a:spcPts val="0"/>
              </a:spcAft>
              <a:buClr>
                <a:srgbClr val="000000"/>
              </a:buClr>
              <a:buSzPts val="1000"/>
              <a:buFont typeface="Wingdings 3" charset="2"/>
              <a:buNone/>
              <a:defRPr sz="1000" kern="1200">
                <a:solidFill>
                  <a:srgbClr val="000000"/>
                </a:solidFill>
                <a:latin typeface="+mn-lt"/>
                <a:ea typeface="+mn-ea"/>
                <a:cs typeface="+mn-cs"/>
              </a:defRPr>
            </a:lvl2pPr>
            <a:lvl3pPr marL="857250" lvl="2" indent="-171450" algn="ctr" defTabSz="342900" rtl="0" eaLnBrk="1" latinLnBrk="0" hangingPunct="1">
              <a:lnSpc>
                <a:spcPct val="100000"/>
              </a:lnSpc>
              <a:spcBef>
                <a:spcPts val="0"/>
              </a:spcBef>
              <a:spcAft>
                <a:spcPts val="0"/>
              </a:spcAft>
              <a:buClr>
                <a:srgbClr val="000000"/>
              </a:buClr>
              <a:buSzPts val="1000"/>
              <a:buFont typeface="Wingdings 3" charset="2"/>
              <a:buNone/>
              <a:defRPr sz="1000" kern="1200">
                <a:solidFill>
                  <a:srgbClr val="000000"/>
                </a:solidFill>
                <a:latin typeface="+mn-lt"/>
                <a:ea typeface="+mn-ea"/>
                <a:cs typeface="+mn-cs"/>
              </a:defRPr>
            </a:lvl3pPr>
            <a:lvl4pPr marL="1200150" lvl="3" indent="-171450" algn="ctr" defTabSz="342900" rtl="0" eaLnBrk="1" latinLnBrk="0" hangingPunct="1">
              <a:lnSpc>
                <a:spcPct val="100000"/>
              </a:lnSpc>
              <a:spcBef>
                <a:spcPts val="0"/>
              </a:spcBef>
              <a:spcAft>
                <a:spcPts val="0"/>
              </a:spcAft>
              <a:buClr>
                <a:srgbClr val="000000"/>
              </a:buClr>
              <a:buSzPts val="1000"/>
              <a:buFont typeface="Wingdings 3" charset="2"/>
              <a:buNone/>
              <a:defRPr sz="1000" kern="1200">
                <a:solidFill>
                  <a:srgbClr val="000000"/>
                </a:solidFill>
                <a:latin typeface="+mn-lt"/>
                <a:ea typeface="+mn-ea"/>
                <a:cs typeface="+mn-cs"/>
              </a:defRPr>
            </a:lvl4pPr>
            <a:lvl5pPr marL="1543050" lvl="4" indent="-171450" algn="ctr" defTabSz="342900" rtl="0" eaLnBrk="1" latinLnBrk="0" hangingPunct="1">
              <a:lnSpc>
                <a:spcPct val="100000"/>
              </a:lnSpc>
              <a:spcBef>
                <a:spcPts val="0"/>
              </a:spcBef>
              <a:spcAft>
                <a:spcPts val="0"/>
              </a:spcAft>
              <a:buClr>
                <a:srgbClr val="000000"/>
              </a:buClr>
              <a:buSzPts val="1000"/>
              <a:buFont typeface="Wingdings 3" charset="2"/>
              <a:buNone/>
              <a:defRPr sz="1000" kern="1200">
                <a:solidFill>
                  <a:srgbClr val="000000"/>
                </a:solidFill>
                <a:latin typeface="+mn-lt"/>
                <a:ea typeface="+mn-ea"/>
                <a:cs typeface="+mn-cs"/>
              </a:defRPr>
            </a:lvl5pPr>
            <a:lvl6pPr marL="1885950" lvl="5" indent="-171450" algn="ctr" defTabSz="342900" rtl="0" eaLnBrk="1" latinLnBrk="0" hangingPunct="1">
              <a:lnSpc>
                <a:spcPct val="100000"/>
              </a:lnSpc>
              <a:spcBef>
                <a:spcPts val="0"/>
              </a:spcBef>
              <a:spcAft>
                <a:spcPts val="0"/>
              </a:spcAft>
              <a:buClr>
                <a:srgbClr val="000000"/>
              </a:buClr>
              <a:buSzPts val="1000"/>
              <a:buFont typeface="Wingdings 3" charset="2"/>
              <a:buNone/>
              <a:defRPr sz="1000" kern="1200">
                <a:solidFill>
                  <a:srgbClr val="000000"/>
                </a:solidFill>
                <a:latin typeface="+mn-lt"/>
                <a:ea typeface="+mn-ea"/>
                <a:cs typeface="+mn-cs"/>
              </a:defRPr>
            </a:lvl6pPr>
            <a:lvl7pPr marL="2228850" lvl="6" indent="-171450" algn="ctr" defTabSz="342900" rtl="0" eaLnBrk="1" latinLnBrk="0" hangingPunct="1">
              <a:lnSpc>
                <a:spcPct val="100000"/>
              </a:lnSpc>
              <a:spcBef>
                <a:spcPts val="0"/>
              </a:spcBef>
              <a:spcAft>
                <a:spcPts val="0"/>
              </a:spcAft>
              <a:buClr>
                <a:srgbClr val="000000"/>
              </a:buClr>
              <a:buSzPts val="1000"/>
              <a:buFont typeface="Wingdings 3" charset="2"/>
              <a:buNone/>
              <a:defRPr sz="1000" kern="1200">
                <a:solidFill>
                  <a:srgbClr val="000000"/>
                </a:solidFill>
                <a:latin typeface="+mn-lt"/>
                <a:ea typeface="+mn-ea"/>
                <a:cs typeface="+mn-cs"/>
              </a:defRPr>
            </a:lvl7pPr>
            <a:lvl8pPr marL="2571750" lvl="7" indent="-171450" algn="ctr" defTabSz="342900" rtl="0" eaLnBrk="1" latinLnBrk="0" hangingPunct="1">
              <a:lnSpc>
                <a:spcPct val="100000"/>
              </a:lnSpc>
              <a:spcBef>
                <a:spcPts val="0"/>
              </a:spcBef>
              <a:spcAft>
                <a:spcPts val="0"/>
              </a:spcAft>
              <a:buClr>
                <a:srgbClr val="000000"/>
              </a:buClr>
              <a:buSzPts val="1000"/>
              <a:buFont typeface="Wingdings 3" charset="2"/>
              <a:buNone/>
              <a:defRPr sz="1000" kern="1200">
                <a:solidFill>
                  <a:srgbClr val="000000"/>
                </a:solidFill>
                <a:latin typeface="+mn-lt"/>
                <a:ea typeface="+mn-ea"/>
                <a:cs typeface="+mn-cs"/>
              </a:defRPr>
            </a:lvl8pPr>
            <a:lvl9pPr marL="2914650" lvl="8" indent="-171450" algn="ctr" defTabSz="342900" rtl="0" eaLnBrk="1" latinLnBrk="0" hangingPunct="1">
              <a:lnSpc>
                <a:spcPct val="100000"/>
              </a:lnSpc>
              <a:spcBef>
                <a:spcPts val="0"/>
              </a:spcBef>
              <a:spcAft>
                <a:spcPts val="0"/>
              </a:spcAft>
              <a:buClr>
                <a:srgbClr val="000000"/>
              </a:buClr>
              <a:buSzPts val="1000"/>
              <a:buFont typeface="Wingdings 3" charset="2"/>
              <a:buNone/>
              <a:defRPr sz="1000" kern="1200">
                <a:solidFill>
                  <a:srgbClr val="000000"/>
                </a:solidFill>
                <a:latin typeface="+mn-lt"/>
                <a:ea typeface="+mn-ea"/>
                <a:cs typeface="+mn-cs"/>
              </a:defRPr>
            </a:lvl9pPr>
          </a:lstStyle>
          <a:p>
            <a:pPr marL="0" indent="0"/>
            <a:r>
              <a:rPr lang="en-IN">
                <a:latin typeface="Book Antiqua" panose="02040602050305030304" pitchFamily="18" charset="0"/>
              </a:rPr>
              <a:t>JOMON K GEORGE</a:t>
            </a:r>
            <a:endParaRPr lang="en-IN" dirty="0">
              <a:latin typeface="Book Antiqua" panose="02040602050305030304" pitchFamily="18" charset="0"/>
            </a:endParaRPr>
          </a:p>
        </p:txBody>
      </p:sp>
    </p:spTree>
    <p:extLst>
      <p:ext uri="{BB962C8B-B14F-4D97-AF65-F5344CB8AC3E}">
        <p14:creationId xmlns:p14="http://schemas.microsoft.com/office/powerpoint/2010/main" val="35414086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48"/>
          <p:cNvSpPr txBox="1">
            <a:spLocks noGrp="1"/>
          </p:cNvSpPr>
          <p:nvPr>
            <p:ph type="title"/>
          </p:nvPr>
        </p:nvSpPr>
        <p:spPr>
          <a:xfrm>
            <a:off x="1639172" y="754321"/>
            <a:ext cx="6009859" cy="27255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latin typeface="Book Antiqua" panose="02040602050305030304" pitchFamily="18" charset="0"/>
              </a:rPr>
              <a:t>APPLICABILITY OF ACCOUNTING STANDARDS</a:t>
            </a:r>
            <a:endParaRPr sz="2400" dirty="0">
              <a:latin typeface="Book Antiqua" panose="02040602050305030304" pitchFamily="18" charset="0"/>
            </a:endParaRPr>
          </a:p>
        </p:txBody>
      </p:sp>
      <p:sp>
        <p:nvSpPr>
          <p:cNvPr id="443" name="Google Shape;443;p48"/>
          <p:cNvSpPr txBox="1">
            <a:spLocks noGrp="1"/>
          </p:cNvSpPr>
          <p:nvPr>
            <p:ph type="subTitle" idx="2"/>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ACCOUTING STANDARDS-AN UPDATE</a:t>
            </a:r>
          </a:p>
        </p:txBody>
      </p:sp>
      <p:pic>
        <p:nvPicPr>
          <p:cNvPr id="3" name="Picture 4">
            <a:extLst>
              <a:ext uri="{FF2B5EF4-FFF2-40B4-BE49-F238E27FC236}">
                <a16:creationId xmlns:a16="http://schemas.microsoft.com/office/drawing/2014/main" id="{442186D0-2677-EAD6-26B1-903ACD683405}"/>
              </a:ext>
            </a:extLst>
          </p:cNvPr>
          <p:cNvPicPr>
            <a:picLocks noChangeAspect="1" noChangeArrowheads="1"/>
          </p:cNvPicPr>
          <p:nvPr/>
        </p:nvPicPr>
        <p:blipFill>
          <a:blip r:embed="rId3"/>
          <a:srcRect/>
          <a:stretch>
            <a:fillRect/>
          </a:stretch>
        </p:blipFill>
        <p:spPr bwMode="auto">
          <a:xfrm>
            <a:off x="1429188" y="1553820"/>
            <a:ext cx="6285624" cy="2324239"/>
          </a:xfrm>
          <a:prstGeom prst="rect">
            <a:avLst/>
          </a:prstGeom>
          <a:noFill/>
          <a:ln w="9525">
            <a:noFill/>
            <a:miter lim="800000"/>
            <a:headEnd/>
            <a:tailEnd/>
          </a:ln>
          <a:effectLst/>
        </p:spPr>
      </p:pic>
      <p:sp>
        <p:nvSpPr>
          <p:cNvPr id="4" name="Text Placeholder 14">
            <a:extLst>
              <a:ext uri="{FF2B5EF4-FFF2-40B4-BE49-F238E27FC236}">
                <a16:creationId xmlns:a16="http://schemas.microsoft.com/office/drawing/2014/main" id="{23A801B1-41DA-A97B-9557-EBB835F0B57A}"/>
              </a:ext>
            </a:extLst>
          </p:cNvPr>
          <p:cNvSpPr txBox="1">
            <a:spLocks/>
          </p:cNvSpPr>
          <p:nvPr/>
        </p:nvSpPr>
        <p:spPr>
          <a:xfrm>
            <a:off x="865848" y="4086478"/>
            <a:ext cx="7015794" cy="41588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rgbClr val="000000"/>
              </a:buClr>
              <a:buSzPts val="1000"/>
              <a:buFont typeface="Cabin"/>
              <a:buNone/>
              <a:defRPr sz="1000" b="1" i="0" u="none" strike="noStrike" cap="none">
                <a:solidFill>
                  <a:schemeClr val="dk1"/>
                </a:solidFill>
                <a:latin typeface="Cabin"/>
                <a:ea typeface="Cabin"/>
                <a:cs typeface="Cabin"/>
                <a:sym typeface="Cabin"/>
              </a:defRPr>
            </a:lvl1pPr>
            <a:lvl2pPr marL="914400" marR="0" lvl="1"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2pPr>
            <a:lvl3pPr marL="1371600" marR="0" lvl="2"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3pPr>
            <a:lvl4pPr marL="1828800" marR="0" lvl="3"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4pPr>
            <a:lvl5pPr marL="2286000" marR="0" lvl="4"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5pPr>
            <a:lvl6pPr marL="2743200" marR="0" lvl="5"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6pPr>
            <a:lvl7pPr marL="3200400" marR="0" lvl="6"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7pPr>
            <a:lvl8pPr marL="3657600" marR="0" lvl="7"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8pPr>
            <a:lvl9pPr marL="4114800" marR="0" lvl="8"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9pPr>
          </a:lstStyle>
          <a:p>
            <a:pPr marL="771525" indent="-600075" algn="l">
              <a:lnSpc>
                <a:spcPct val="115000"/>
              </a:lnSpc>
              <a:tabLst>
                <a:tab pos="857250" algn="dec"/>
              </a:tabLst>
            </a:pPr>
            <a:r>
              <a:rPr lang="en-US" altLang="en-US" sz="1500" dirty="0">
                <a:solidFill>
                  <a:srgbClr val="0070C0"/>
                </a:solidFill>
                <a:latin typeface="+mj-lt"/>
                <a:ea typeface="Calibri" pitchFamily="34" charset="0"/>
                <a:cs typeface="Times New Roman" pitchFamily="18" charset="0"/>
              </a:rPr>
              <a:t>  </a:t>
            </a:r>
            <a:r>
              <a:rPr lang="en-US" altLang="en-US" sz="1500" dirty="0">
                <a:solidFill>
                  <a:schemeClr val="bg1">
                    <a:lumMod val="25000"/>
                  </a:schemeClr>
                </a:solidFill>
                <a:latin typeface="Book Antiqua" panose="02040602050305030304" pitchFamily="18" charset="0"/>
                <a:ea typeface="Calibri" pitchFamily="34" charset="0"/>
                <a:cs typeface="Times New Roman" pitchFamily="18" charset="0"/>
              </a:rPr>
              <a:t>*1     Termination benefits falling due after 12 months need not be accounted on  discounted basis.</a:t>
            </a:r>
            <a:endParaRPr lang="en-US" sz="1500" dirty="0">
              <a:solidFill>
                <a:schemeClr val="bg1">
                  <a:lumMod val="25000"/>
                </a:schemeClr>
              </a:solidFill>
              <a:latin typeface="Book Antiqua" panose="02040602050305030304" pitchFamily="18" charset="0"/>
            </a:endParaRPr>
          </a:p>
        </p:txBody>
      </p:sp>
      <p:sp>
        <p:nvSpPr>
          <p:cNvPr id="2" name="Google Shape;442;p48">
            <a:extLst>
              <a:ext uri="{FF2B5EF4-FFF2-40B4-BE49-F238E27FC236}">
                <a16:creationId xmlns:a16="http://schemas.microsoft.com/office/drawing/2014/main" id="{7F78E7BF-7108-0559-70F4-06EC09567BFC}"/>
              </a:ext>
            </a:extLst>
          </p:cNvPr>
          <p:cNvSpPr txBox="1">
            <a:spLocks/>
          </p:cNvSpPr>
          <p:nvPr/>
        </p:nvSpPr>
        <p:spPr>
          <a:xfrm rot="16200000">
            <a:off x="-1293905" y="1905737"/>
            <a:ext cx="2797200" cy="238800"/>
          </a:xfrm>
          <a:prstGeom prst="rect">
            <a:avLst/>
          </a:prstGeom>
        </p:spPr>
        <p:txBody>
          <a:bodyPr spcFirstLastPara="1" vert="horz" wrap="square" lIns="91425" tIns="91425" rIns="91425" bIns="91425" rtlCol="0" anchor="ctr" anchorCtr="0">
            <a:noAutofit/>
          </a:bodyPr>
          <a:lstStyle>
            <a:lvl1pPr marL="257175" lvl="0" indent="-257175" algn="ctr" defTabSz="342900" rtl="0" eaLnBrk="1" latinLnBrk="0" hangingPunct="1">
              <a:lnSpc>
                <a:spcPct val="100000"/>
              </a:lnSpc>
              <a:spcBef>
                <a:spcPts val="0"/>
              </a:spcBef>
              <a:spcAft>
                <a:spcPts val="0"/>
              </a:spcAft>
              <a:buClr>
                <a:srgbClr val="000000"/>
              </a:buClr>
              <a:buSzPts val="1000"/>
              <a:buFont typeface="Wingdings 3" charset="2"/>
              <a:buNone/>
              <a:defRPr sz="1200" b="1" kern="1200">
                <a:solidFill>
                  <a:schemeClr val="tx1">
                    <a:lumMod val="75000"/>
                    <a:lumOff val="25000"/>
                  </a:schemeClr>
                </a:solidFill>
                <a:latin typeface="+mn-lt"/>
                <a:ea typeface="+mn-ea"/>
                <a:cs typeface="+mn-cs"/>
              </a:defRPr>
            </a:lvl1pPr>
            <a:lvl2pPr marL="557213" lvl="1" indent="-214313" algn="ctr" defTabSz="342900" rtl="0" eaLnBrk="1" latinLnBrk="0" hangingPunct="1">
              <a:lnSpc>
                <a:spcPct val="100000"/>
              </a:lnSpc>
              <a:spcBef>
                <a:spcPts val="0"/>
              </a:spcBef>
              <a:spcAft>
                <a:spcPts val="0"/>
              </a:spcAft>
              <a:buClr>
                <a:srgbClr val="000000"/>
              </a:buClr>
              <a:buSzPts val="1000"/>
              <a:buFont typeface="Wingdings 3" charset="2"/>
              <a:buNone/>
              <a:defRPr sz="1000" kern="1200">
                <a:solidFill>
                  <a:srgbClr val="000000"/>
                </a:solidFill>
                <a:latin typeface="+mn-lt"/>
                <a:ea typeface="+mn-ea"/>
                <a:cs typeface="+mn-cs"/>
              </a:defRPr>
            </a:lvl2pPr>
            <a:lvl3pPr marL="857250" lvl="2" indent="-171450" algn="ctr" defTabSz="342900" rtl="0" eaLnBrk="1" latinLnBrk="0" hangingPunct="1">
              <a:lnSpc>
                <a:spcPct val="100000"/>
              </a:lnSpc>
              <a:spcBef>
                <a:spcPts val="0"/>
              </a:spcBef>
              <a:spcAft>
                <a:spcPts val="0"/>
              </a:spcAft>
              <a:buClr>
                <a:srgbClr val="000000"/>
              </a:buClr>
              <a:buSzPts val="1000"/>
              <a:buFont typeface="Wingdings 3" charset="2"/>
              <a:buNone/>
              <a:defRPr sz="1000" kern="1200">
                <a:solidFill>
                  <a:srgbClr val="000000"/>
                </a:solidFill>
                <a:latin typeface="+mn-lt"/>
                <a:ea typeface="+mn-ea"/>
                <a:cs typeface="+mn-cs"/>
              </a:defRPr>
            </a:lvl3pPr>
            <a:lvl4pPr marL="1200150" lvl="3" indent="-171450" algn="ctr" defTabSz="342900" rtl="0" eaLnBrk="1" latinLnBrk="0" hangingPunct="1">
              <a:lnSpc>
                <a:spcPct val="100000"/>
              </a:lnSpc>
              <a:spcBef>
                <a:spcPts val="0"/>
              </a:spcBef>
              <a:spcAft>
                <a:spcPts val="0"/>
              </a:spcAft>
              <a:buClr>
                <a:srgbClr val="000000"/>
              </a:buClr>
              <a:buSzPts val="1000"/>
              <a:buFont typeface="Wingdings 3" charset="2"/>
              <a:buNone/>
              <a:defRPr sz="1000" kern="1200">
                <a:solidFill>
                  <a:srgbClr val="000000"/>
                </a:solidFill>
                <a:latin typeface="+mn-lt"/>
                <a:ea typeface="+mn-ea"/>
                <a:cs typeface="+mn-cs"/>
              </a:defRPr>
            </a:lvl4pPr>
            <a:lvl5pPr marL="1543050" lvl="4" indent="-171450" algn="ctr" defTabSz="342900" rtl="0" eaLnBrk="1" latinLnBrk="0" hangingPunct="1">
              <a:lnSpc>
                <a:spcPct val="100000"/>
              </a:lnSpc>
              <a:spcBef>
                <a:spcPts val="0"/>
              </a:spcBef>
              <a:spcAft>
                <a:spcPts val="0"/>
              </a:spcAft>
              <a:buClr>
                <a:srgbClr val="000000"/>
              </a:buClr>
              <a:buSzPts val="1000"/>
              <a:buFont typeface="Wingdings 3" charset="2"/>
              <a:buNone/>
              <a:defRPr sz="1000" kern="1200">
                <a:solidFill>
                  <a:srgbClr val="000000"/>
                </a:solidFill>
                <a:latin typeface="+mn-lt"/>
                <a:ea typeface="+mn-ea"/>
                <a:cs typeface="+mn-cs"/>
              </a:defRPr>
            </a:lvl5pPr>
            <a:lvl6pPr marL="1885950" lvl="5" indent="-171450" algn="ctr" defTabSz="342900" rtl="0" eaLnBrk="1" latinLnBrk="0" hangingPunct="1">
              <a:lnSpc>
                <a:spcPct val="100000"/>
              </a:lnSpc>
              <a:spcBef>
                <a:spcPts val="0"/>
              </a:spcBef>
              <a:spcAft>
                <a:spcPts val="0"/>
              </a:spcAft>
              <a:buClr>
                <a:srgbClr val="000000"/>
              </a:buClr>
              <a:buSzPts val="1000"/>
              <a:buFont typeface="Wingdings 3" charset="2"/>
              <a:buNone/>
              <a:defRPr sz="1000" kern="1200">
                <a:solidFill>
                  <a:srgbClr val="000000"/>
                </a:solidFill>
                <a:latin typeface="+mn-lt"/>
                <a:ea typeface="+mn-ea"/>
                <a:cs typeface="+mn-cs"/>
              </a:defRPr>
            </a:lvl6pPr>
            <a:lvl7pPr marL="2228850" lvl="6" indent="-171450" algn="ctr" defTabSz="342900" rtl="0" eaLnBrk="1" latinLnBrk="0" hangingPunct="1">
              <a:lnSpc>
                <a:spcPct val="100000"/>
              </a:lnSpc>
              <a:spcBef>
                <a:spcPts val="0"/>
              </a:spcBef>
              <a:spcAft>
                <a:spcPts val="0"/>
              </a:spcAft>
              <a:buClr>
                <a:srgbClr val="000000"/>
              </a:buClr>
              <a:buSzPts val="1000"/>
              <a:buFont typeface="Wingdings 3" charset="2"/>
              <a:buNone/>
              <a:defRPr sz="1000" kern="1200">
                <a:solidFill>
                  <a:srgbClr val="000000"/>
                </a:solidFill>
                <a:latin typeface="+mn-lt"/>
                <a:ea typeface="+mn-ea"/>
                <a:cs typeface="+mn-cs"/>
              </a:defRPr>
            </a:lvl7pPr>
            <a:lvl8pPr marL="2571750" lvl="7" indent="-171450" algn="ctr" defTabSz="342900" rtl="0" eaLnBrk="1" latinLnBrk="0" hangingPunct="1">
              <a:lnSpc>
                <a:spcPct val="100000"/>
              </a:lnSpc>
              <a:spcBef>
                <a:spcPts val="0"/>
              </a:spcBef>
              <a:spcAft>
                <a:spcPts val="0"/>
              </a:spcAft>
              <a:buClr>
                <a:srgbClr val="000000"/>
              </a:buClr>
              <a:buSzPts val="1000"/>
              <a:buFont typeface="Wingdings 3" charset="2"/>
              <a:buNone/>
              <a:defRPr sz="1000" kern="1200">
                <a:solidFill>
                  <a:srgbClr val="000000"/>
                </a:solidFill>
                <a:latin typeface="+mn-lt"/>
                <a:ea typeface="+mn-ea"/>
                <a:cs typeface="+mn-cs"/>
              </a:defRPr>
            </a:lvl8pPr>
            <a:lvl9pPr marL="2914650" lvl="8" indent="-171450" algn="ctr" defTabSz="342900" rtl="0" eaLnBrk="1" latinLnBrk="0" hangingPunct="1">
              <a:lnSpc>
                <a:spcPct val="100000"/>
              </a:lnSpc>
              <a:spcBef>
                <a:spcPts val="0"/>
              </a:spcBef>
              <a:spcAft>
                <a:spcPts val="0"/>
              </a:spcAft>
              <a:buClr>
                <a:srgbClr val="000000"/>
              </a:buClr>
              <a:buSzPts val="1000"/>
              <a:buFont typeface="Wingdings 3" charset="2"/>
              <a:buNone/>
              <a:defRPr sz="1000" kern="1200">
                <a:solidFill>
                  <a:srgbClr val="000000"/>
                </a:solidFill>
                <a:latin typeface="+mn-lt"/>
                <a:ea typeface="+mn-ea"/>
                <a:cs typeface="+mn-cs"/>
              </a:defRPr>
            </a:lvl9pPr>
          </a:lstStyle>
          <a:p>
            <a:pPr marL="0" indent="0"/>
            <a:r>
              <a:rPr lang="en-IN">
                <a:latin typeface="Book Antiqua" panose="02040602050305030304" pitchFamily="18" charset="0"/>
              </a:rPr>
              <a:t>JOMON K GEORGE</a:t>
            </a:r>
            <a:endParaRPr lang="en-IN" dirty="0">
              <a:latin typeface="Book Antiqua" panose="02040602050305030304" pitchFamily="18" charset="0"/>
            </a:endParaRPr>
          </a:p>
        </p:txBody>
      </p:sp>
    </p:spTree>
    <p:extLst>
      <p:ext uri="{BB962C8B-B14F-4D97-AF65-F5344CB8AC3E}">
        <p14:creationId xmlns:p14="http://schemas.microsoft.com/office/powerpoint/2010/main" val="33027789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48"/>
          <p:cNvSpPr txBox="1">
            <a:spLocks noGrp="1"/>
          </p:cNvSpPr>
          <p:nvPr>
            <p:ph type="title"/>
          </p:nvPr>
        </p:nvSpPr>
        <p:spPr>
          <a:xfrm>
            <a:off x="1639172" y="754321"/>
            <a:ext cx="6009859" cy="27255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latin typeface="Book Antiqua" panose="02040602050305030304" pitchFamily="18" charset="0"/>
              </a:rPr>
              <a:t>APPLICABILITY OF ACCOUNTING STANDARDS</a:t>
            </a:r>
            <a:endParaRPr sz="2400" dirty="0">
              <a:latin typeface="Book Antiqua" panose="02040602050305030304" pitchFamily="18" charset="0"/>
            </a:endParaRPr>
          </a:p>
        </p:txBody>
      </p:sp>
      <p:sp>
        <p:nvSpPr>
          <p:cNvPr id="442" name="Google Shape;442;p48"/>
          <p:cNvSpPr txBox="1">
            <a:spLocks noGrp="1"/>
          </p:cNvSpPr>
          <p:nvPr>
            <p:ph type="subTitle" idx="1"/>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443" name="Google Shape;443;p48"/>
          <p:cNvSpPr txBox="1">
            <a:spLocks noGrp="1"/>
          </p:cNvSpPr>
          <p:nvPr>
            <p:ph type="subTitle" idx="2"/>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ACCOUTING STANDARDS-AN UPDATE</a:t>
            </a:r>
          </a:p>
        </p:txBody>
      </p:sp>
      <p:pic>
        <p:nvPicPr>
          <p:cNvPr id="2" name="Picture 4">
            <a:extLst>
              <a:ext uri="{FF2B5EF4-FFF2-40B4-BE49-F238E27FC236}">
                <a16:creationId xmlns:a16="http://schemas.microsoft.com/office/drawing/2014/main" id="{6F25C9A3-454B-C125-F6B8-D2488A975AAE}"/>
              </a:ext>
            </a:extLst>
          </p:cNvPr>
          <p:cNvPicPr>
            <a:picLocks noChangeAspect="1" noChangeArrowheads="1"/>
          </p:cNvPicPr>
          <p:nvPr/>
        </p:nvPicPr>
        <p:blipFill rotWithShape="1">
          <a:blip r:embed="rId3"/>
          <a:srcRect r="4400" b="5726"/>
          <a:stretch/>
        </p:blipFill>
        <p:spPr bwMode="auto">
          <a:xfrm>
            <a:off x="1262357" y="1335876"/>
            <a:ext cx="6500609" cy="2296517"/>
          </a:xfrm>
          <a:prstGeom prst="rect">
            <a:avLst/>
          </a:prstGeom>
          <a:noFill/>
          <a:ln w="9525">
            <a:noFill/>
            <a:miter lim="800000"/>
            <a:headEnd/>
            <a:tailEnd/>
          </a:ln>
          <a:effectLst/>
        </p:spPr>
      </p:pic>
      <p:sp>
        <p:nvSpPr>
          <p:cNvPr id="5" name="Text Placeholder 5">
            <a:extLst>
              <a:ext uri="{FF2B5EF4-FFF2-40B4-BE49-F238E27FC236}">
                <a16:creationId xmlns:a16="http://schemas.microsoft.com/office/drawing/2014/main" id="{CADF7752-6518-71E3-8F4D-8099E6F92ADE}"/>
              </a:ext>
            </a:extLst>
          </p:cNvPr>
          <p:cNvSpPr txBox="1">
            <a:spLocks/>
          </p:cNvSpPr>
          <p:nvPr/>
        </p:nvSpPr>
        <p:spPr>
          <a:xfrm>
            <a:off x="490921" y="3834436"/>
            <a:ext cx="7897826" cy="804276"/>
          </a:xfrm>
          <a:prstGeom prst="rect">
            <a:avLst/>
          </a:prstGeom>
          <a:noFill/>
          <a:ln>
            <a:noFill/>
          </a:ln>
        </p:spPr>
        <p:txBody>
          <a:bodyPr spcFirstLastPara="1" wrap="square" lIns="91425" tIns="91425" rIns="91425" bIns="91425" anchor="ctr" anchorCtr="0">
            <a:normAutofit fontScale="25000" lnSpcReduction="20000"/>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rgbClr val="000000"/>
              </a:buClr>
              <a:buSzPts val="1000"/>
              <a:buFont typeface="Cabin"/>
              <a:buNone/>
              <a:defRPr sz="1000" b="1" i="0" u="none" strike="noStrike" cap="none">
                <a:solidFill>
                  <a:schemeClr val="dk1"/>
                </a:solidFill>
                <a:latin typeface="Cabin"/>
                <a:ea typeface="Cabin"/>
                <a:cs typeface="Cabin"/>
                <a:sym typeface="Cabin"/>
              </a:defRPr>
            </a:lvl1pPr>
            <a:lvl2pPr marL="914400" marR="0" lvl="1"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2pPr>
            <a:lvl3pPr marL="1371600" marR="0" lvl="2"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3pPr>
            <a:lvl4pPr marL="1828800" marR="0" lvl="3"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4pPr>
            <a:lvl5pPr marL="2286000" marR="0" lvl="4"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5pPr>
            <a:lvl6pPr marL="2743200" marR="0" lvl="5"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6pPr>
            <a:lvl7pPr marL="3200400" marR="0" lvl="6"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7pPr>
            <a:lvl8pPr marL="3657600" marR="0" lvl="7"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8pPr>
            <a:lvl9pPr marL="4114800" marR="0" lvl="8"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9pPr>
          </a:lstStyle>
          <a:p>
            <a:pPr marL="771525" indent="-600075" algn="just">
              <a:lnSpc>
                <a:spcPct val="115000"/>
              </a:lnSpc>
              <a:spcAft>
                <a:spcPts val="750"/>
              </a:spcAft>
              <a:tabLst>
                <a:tab pos="857250" algn="dec"/>
              </a:tabLst>
            </a:pPr>
            <a:r>
              <a:rPr lang="en-US" altLang="en-US" sz="5400" dirty="0">
                <a:latin typeface="Book Antiqua" panose="02040602050305030304" pitchFamily="18" charset="0"/>
                <a:ea typeface="Calibri" pitchFamily="34" charset="0"/>
                <a:cs typeface="Times New Roman" pitchFamily="18" charset="0"/>
              </a:rPr>
              <a:t>      </a:t>
            </a:r>
            <a:r>
              <a:rPr lang="en-US" altLang="en-US" sz="5400" dirty="0">
                <a:solidFill>
                  <a:schemeClr val="bg1">
                    <a:lumMod val="25000"/>
                  </a:schemeClr>
                </a:solidFill>
                <a:latin typeface="Book Antiqua" panose="02040602050305030304" pitchFamily="18" charset="0"/>
                <a:ea typeface="Calibri" pitchFamily="34" charset="0"/>
                <a:cs typeface="Times New Roman" pitchFamily="18" charset="0"/>
              </a:rPr>
              <a:t>*2  AS 19 – Paragraph 22(c), (e) &amp; (f), 25(a), (b) &amp; (e), 37(a) &amp; (f) and 46 (b) &amp; (d) dealing with additional disclosures about operating and financing leases are not applicable.</a:t>
            </a:r>
            <a:endParaRPr lang="en-IN" altLang="en-US" sz="5400" dirty="0">
              <a:solidFill>
                <a:schemeClr val="bg1">
                  <a:lumMod val="25000"/>
                </a:schemeClr>
              </a:solidFill>
              <a:latin typeface="Book Antiqua" panose="02040602050305030304" pitchFamily="18" charset="0"/>
              <a:ea typeface="Calibri" pitchFamily="34" charset="0"/>
              <a:cs typeface="Times New Roman" pitchFamily="18" charset="0"/>
            </a:endParaRPr>
          </a:p>
          <a:p>
            <a:pPr marL="771525" indent="-600075" algn="l">
              <a:lnSpc>
                <a:spcPct val="115000"/>
              </a:lnSpc>
              <a:spcAft>
                <a:spcPts val="750"/>
              </a:spcAft>
              <a:tabLst>
                <a:tab pos="857250" algn="dec"/>
              </a:tabLst>
            </a:pPr>
            <a:r>
              <a:rPr lang="en-US" altLang="en-US" sz="5400" dirty="0">
                <a:solidFill>
                  <a:schemeClr val="bg1">
                    <a:lumMod val="25000"/>
                  </a:schemeClr>
                </a:solidFill>
                <a:latin typeface="Book Antiqua" panose="02040602050305030304" pitchFamily="18" charset="0"/>
                <a:ea typeface="Calibri" pitchFamily="34" charset="0"/>
                <a:cs typeface="Times New Roman" pitchFamily="18" charset="0"/>
              </a:rPr>
              <a:t>      *3.  AS 20 – Need not calculate/disclose Diluted earnings per share.</a:t>
            </a:r>
            <a:endParaRPr lang="en-IN" altLang="en-US" sz="5400" dirty="0">
              <a:solidFill>
                <a:schemeClr val="bg1">
                  <a:lumMod val="25000"/>
                </a:schemeClr>
              </a:solidFill>
              <a:latin typeface="Book Antiqua" panose="02040602050305030304" pitchFamily="18" charset="0"/>
              <a:ea typeface="Calibri" pitchFamily="34" charset="0"/>
              <a:cs typeface="Times New Roman" pitchFamily="18" charset="0"/>
            </a:endParaRPr>
          </a:p>
          <a:p>
            <a:endParaRPr lang="en-US" dirty="0">
              <a:latin typeface="Book Antiqua" panose="02040602050305030304" pitchFamily="18" charset="0"/>
            </a:endParaRPr>
          </a:p>
        </p:txBody>
      </p:sp>
    </p:spTree>
    <p:extLst>
      <p:ext uri="{BB962C8B-B14F-4D97-AF65-F5344CB8AC3E}">
        <p14:creationId xmlns:p14="http://schemas.microsoft.com/office/powerpoint/2010/main" val="23305764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48"/>
          <p:cNvSpPr txBox="1">
            <a:spLocks noGrp="1"/>
          </p:cNvSpPr>
          <p:nvPr>
            <p:ph type="title"/>
          </p:nvPr>
        </p:nvSpPr>
        <p:spPr>
          <a:xfrm>
            <a:off x="1639172" y="754321"/>
            <a:ext cx="6009859" cy="27255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latin typeface="Book Antiqua" panose="02040602050305030304" pitchFamily="18" charset="0"/>
              </a:rPr>
              <a:t>APPLICABILITY OF ACCOUNTING STANDARDS</a:t>
            </a:r>
            <a:endParaRPr sz="2400" dirty="0">
              <a:latin typeface="Book Antiqua" panose="02040602050305030304" pitchFamily="18" charset="0"/>
            </a:endParaRPr>
          </a:p>
        </p:txBody>
      </p:sp>
      <p:sp>
        <p:nvSpPr>
          <p:cNvPr id="442" name="Google Shape;442;p48"/>
          <p:cNvSpPr txBox="1">
            <a:spLocks noGrp="1"/>
          </p:cNvSpPr>
          <p:nvPr>
            <p:ph type="subTitle" idx="1"/>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443" name="Google Shape;443;p48"/>
          <p:cNvSpPr txBox="1">
            <a:spLocks noGrp="1"/>
          </p:cNvSpPr>
          <p:nvPr>
            <p:ph type="subTitle" idx="2"/>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ACCOUTING STANDARDS-AN UPDATE</a:t>
            </a:r>
          </a:p>
        </p:txBody>
      </p:sp>
      <p:pic>
        <p:nvPicPr>
          <p:cNvPr id="2" name="Picture 2">
            <a:extLst>
              <a:ext uri="{FF2B5EF4-FFF2-40B4-BE49-F238E27FC236}">
                <a16:creationId xmlns:a16="http://schemas.microsoft.com/office/drawing/2014/main" id="{CB037902-6BB5-12FB-1669-6AA766C9400E}"/>
              </a:ext>
            </a:extLst>
          </p:cNvPr>
          <p:cNvPicPr>
            <a:picLocks noChangeAspect="1" noChangeArrowheads="1"/>
          </p:cNvPicPr>
          <p:nvPr/>
        </p:nvPicPr>
        <p:blipFill rotWithShape="1">
          <a:blip r:embed="rId3"/>
          <a:srcRect r="5731"/>
          <a:stretch/>
        </p:blipFill>
        <p:spPr bwMode="auto">
          <a:xfrm>
            <a:off x="1164440" y="1333565"/>
            <a:ext cx="6815120" cy="2093032"/>
          </a:xfrm>
          <a:prstGeom prst="rect">
            <a:avLst/>
          </a:prstGeom>
          <a:noFill/>
          <a:ln w="9525">
            <a:noFill/>
            <a:miter lim="800000"/>
            <a:headEnd/>
            <a:tailEnd/>
          </a:ln>
          <a:effectLst/>
        </p:spPr>
      </p:pic>
      <p:sp>
        <p:nvSpPr>
          <p:cNvPr id="4" name="Text Placeholder 5">
            <a:extLst>
              <a:ext uri="{FF2B5EF4-FFF2-40B4-BE49-F238E27FC236}">
                <a16:creationId xmlns:a16="http://schemas.microsoft.com/office/drawing/2014/main" id="{B54DE44B-0F01-DAF3-2079-CE1BC34B8BC3}"/>
              </a:ext>
            </a:extLst>
          </p:cNvPr>
          <p:cNvSpPr txBox="1">
            <a:spLocks/>
          </p:cNvSpPr>
          <p:nvPr/>
        </p:nvSpPr>
        <p:spPr>
          <a:xfrm>
            <a:off x="461695" y="3580570"/>
            <a:ext cx="7784538" cy="1048074"/>
          </a:xfrm>
          <a:prstGeom prst="rect">
            <a:avLst/>
          </a:prstGeom>
          <a:noFill/>
          <a:ln>
            <a:noFill/>
          </a:ln>
        </p:spPr>
        <p:txBody>
          <a:bodyPr spcFirstLastPara="1" wrap="square" lIns="91425" tIns="91425" rIns="91425" bIns="91425" anchor="ctr" anchorCtr="0">
            <a:normAutofit fontScale="25000" lnSpcReduction="20000"/>
          </a:bodyPr>
          <a:lstStyle>
            <a:defPPr marR="0" lvl="0" algn="l" rtl="0">
              <a:lnSpc>
                <a:spcPct val="100000"/>
              </a:lnSpc>
              <a:spcBef>
                <a:spcPts val="0"/>
              </a:spcBef>
              <a:spcAft>
                <a:spcPts val="0"/>
              </a:spcAft>
              <a:defRPr/>
            </a:defPPr>
            <a:lvl1pPr marL="771525" indent="-600075" algn="just">
              <a:lnSpc>
                <a:spcPct val="115000"/>
              </a:lnSpc>
              <a:spcAft>
                <a:spcPts val="750"/>
              </a:spcAft>
              <a:buSzPts val="1000"/>
              <a:buFont typeface="Cabin"/>
              <a:buNone/>
              <a:tabLst>
                <a:tab pos="857250" algn="dec"/>
              </a:tabLst>
              <a:defRPr sz="5400" b="1">
                <a:solidFill>
                  <a:schemeClr val="dk1"/>
                </a:solidFill>
                <a:latin typeface="Book Antiqua" panose="02040602050305030304" pitchFamily="18" charset="0"/>
                <a:ea typeface="Calibri" pitchFamily="34" charset="0"/>
                <a:cs typeface="Times New Roman" pitchFamily="18" charset="0"/>
              </a:defRPr>
            </a:lvl1pPr>
            <a:lvl2pPr marL="914400" indent="-317500" algn="ctr">
              <a:buSzPts val="1000"/>
              <a:buFont typeface="Cabin"/>
              <a:buNone/>
              <a:defRPr sz="1000">
                <a:latin typeface="Cabin"/>
                <a:ea typeface="Cabin"/>
                <a:cs typeface="Cabin"/>
              </a:defRPr>
            </a:lvl2pPr>
            <a:lvl3pPr marL="1371600" indent="-317500" algn="ctr">
              <a:buSzPts val="1000"/>
              <a:buFont typeface="Cabin"/>
              <a:buNone/>
              <a:defRPr sz="1000">
                <a:latin typeface="Cabin"/>
                <a:ea typeface="Cabin"/>
                <a:cs typeface="Cabin"/>
              </a:defRPr>
            </a:lvl3pPr>
            <a:lvl4pPr marL="1828800" indent="-317500" algn="ctr">
              <a:buSzPts val="1000"/>
              <a:buFont typeface="Cabin"/>
              <a:buNone/>
              <a:defRPr sz="1000">
                <a:latin typeface="Cabin"/>
                <a:ea typeface="Cabin"/>
                <a:cs typeface="Cabin"/>
              </a:defRPr>
            </a:lvl4pPr>
            <a:lvl5pPr marL="2286000" indent="-317500" algn="ctr">
              <a:buSzPts val="1000"/>
              <a:buFont typeface="Cabin"/>
              <a:buNone/>
              <a:defRPr sz="1000">
                <a:latin typeface="Cabin"/>
                <a:ea typeface="Cabin"/>
                <a:cs typeface="Cabin"/>
              </a:defRPr>
            </a:lvl5pPr>
            <a:lvl6pPr marL="2743200" indent="-317500" algn="ctr">
              <a:buSzPts val="1000"/>
              <a:buFont typeface="Cabin"/>
              <a:buNone/>
              <a:defRPr sz="1000">
                <a:latin typeface="Cabin"/>
                <a:ea typeface="Cabin"/>
                <a:cs typeface="Cabin"/>
              </a:defRPr>
            </a:lvl6pPr>
            <a:lvl7pPr marL="3200400" indent="-317500" algn="ctr">
              <a:buSzPts val="1000"/>
              <a:buFont typeface="Cabin"/>
              <a:buNone/>
              <a:defRPr sz="1000">
                <a:latin typeface="Cabin"/>
                <a:ea typeface="Cabin"/>
                <a:cs typeface="Cabin"/>
              </a:defRPr>
            </a:lvl7pPr>
            <a:lvl8pPr marL="3657600" indent="-317500" algn="ctr">
              <a:buSzPts val="1000"/>
              <a:buFont typeface="Cabin"/>
              <a:buNone/>
              <a:defRPr sz="1000">
                <a:latin typeface="Cabin"/>
                <a:ea typeface="Cabin"/>
                <a:cs typeface="Cabin"/>
              </a:defRPr>
            </a:lvl8pPr>
            <a:lvl9pPr marL="4114800" indent="-317500" algn="ctr">
              <a:buSzPts val="1000"/>
              <a:buFont typeface="Cabin"/>
              <a:buNone/>
              <a:defRPr sz="1000">
                <a:latin typeface="Cabin"/>
                <a:ea typeface="Cabin"/>
                <a:cs typeface="Cabin"/>
              </a:defRPr>
            </a:lvl9pPr>
          </a:lstStyle>
          <a:p>
            <a:r>
              <a:rPr lang="en-US" altLang="en-US" dirty="0"/>
              <a:t>     </a:t>
            </a:r>
            <a:r>
              <a:rPr lang="en-US" altLang="en-US" dirty="0">
                <a:solidFill>
                  <a:schemeClr val="bg1">
                    <a:lumMod val="25000"/>
                  </a:schemeClr>
                </a:solidFill>
              </a:rPr>
              <a:t>*4.AS 28 – Have an option to measure (value in use) on a reasonable estimate basis  (without discounting).</a:t>
            </a:r>
            <a:endParaRPr lang="en-IN" altLang="en-US" dirty="0">
              <a:solidFill>
                <a:schemeClr val="bg1">
                  <a:lumMod val="25000"/>
                </a:schemeClr>
              </a:solidFill>
            </a:endParaRPr>
          </a:p>
          <a:p>
            <a:r>
              <a:rPr lang="en-US" altLang="en-US" dirty="0">
                <a:solidFill>
                  <a:schemeClr val="bg1">
                    <a:lumMod val="25000"/>
                  </a:schemeClr>
                </a:solidFill>
              </a:rPr>
              <a:t>   *5.AS 29 –  Paragraphs 66 &amp; 67 dealing with disclosures of opening balance, additions/deletions and closing balance of provisions are not applicable.</a:t>
            </a:r>
            <a:endParaRPr lang="en-IN" altLang="en-US" dirty="0">
              <a:solidFill>
                <a:schemeClr val="bg1">
                  <a:lumMod val="25000"/>
                </a:schemeClr>
              </a:solidFill>
            </a:endParaRPr>
          </a:p>
        </p:txBody>
      </p:sp>
    </p:spTree>
    <p:extLst>
      <p:ext uri="{BB962C8B-B14F-4D97-AF65-F5344CB8AC3E}">
        <p14:creationId xmlns:p14="http://schemas.microsoft.com/office/powerpoint/2010/main" val="379208163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7" name="Google Shape;427;p47"/>
          <p:cNvSpPr txBox="1">
            <a:spLocks noGrp="1"/>
          </p:cNvSpPr>
          <p:nvPr>
            <p:ph type="title"/>
          </p:nvPr>
        </p:nvSpPr>
        <p:spPr>
          <a:xfrm>
            <a:off x="533590" y="205795"/>
            <a:ext cx="7630341" cy="91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solidFill>
                  <a:srgbClr val="C00000"/>
                </a:solidFill>
                <a:latin typeface="Book Antiqua" panose="02040602050305030304" pitchFamily="18" charset="0"/>
                <a:ea typeface="Kigelia" panose="020B0502040204020203" pitchFamily="34" charset="0"/>
                <a:cs typeface="Kigelia" panose="020B0502040204020203" pitchFamily="34" charset="0"/>
              </a:rPr>
              <a:t>... Let us change …</a:t>
            </a:r>
            <a:endParaRPr b="1" dirty="0">
              <a:solidFill>
                <a:srgbClr val="C00000"/>
              </a:solidFill>
              <a:latin typeface="Book Antiqua" panose="02040602050305030304" pitchFamily="18" charset="0"/>
              <a:ea typeface="Kigelia" panose="020B0502040204020203" pitchFamily="34" charset="0"/>
              <a:cs typeface="Kigelia" panose="020B0502040204020203" pitchFamily="34" charset="0"/>
            </a:endParaRPr>
          </a:p>
        </p:txBody>
      </p:sp>
      <p:pic>
        <p:nvPicPr>
          <p:cNvPr id="8" name="Picture 2">
            <a:extLst>
              <a:ext uri="{FF2B5EF4-FFF2-40B4-BE49-F238E27FC236}">
                <a16:creationId xmlns:a16="http://schemas.microsoft.com/office/drawing/2014/main" id="{771EB72C-E62A-E30E-D7E2-D03E326824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3289" y="0"/>
            <a:ext cx="1240711" cy="12756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ontent Placeholder 3">
            <a:extLst>
              <a:ext uri="{FF2B5EF4-FFF2-40B4-BE49-F238E27FC236}">
                <a16:creationId xmlns:a16="http://schemas.microsoft.com/office/drawing/2014/main" id="{582AD07A-DDAD-39CF-5424-CF75E455B0F7}"/>
              </a:ext>
            </a:extLst>
          </p:cNvPr>
          <p:cNvSpPr txBox="1">
            <a:spLocks/>
          </p:cNvSpPr>
          <p:nvPr/>
        </p:nvSpPr>
        <p:spPr>
          <a:xfrm>
            <a:off x="413251" y="1130210"/>
            <a:ext cx="6912768" cy="325802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defTabSz="457200" rtl="0" eaLnBrk="1" fontAlgn="auto" latinLnBrk="0" hangingPunct="1">
              <a:lnSpc>
                <a:spcPct val="150000"/>
              </a:lnSpc>
              <a:spcBef>
                <a:spcPts val="0"/>
              </a:spcBef>
              <a:spcAft>
                <a:spcPts val="0"/>
              </a:spcAft>
              <a:buClr>
                <a:srgbClr val="000000"/>
              </a:buClr>
              <a:buSzTx/>
              <a:buFont typeface="Wingdings" pitchFamily="2" charset="2"/>
              <a:buChar char="ü"/>
              <a:tabLst/>
              <a:defRPr/>
            </a:pPr>
            <a:r>
              <a:rPr kumimoji="0" lang="en-IN" sz="2000" b="1" i="0" u="none" strike="noStrike" kern="1200" cap="none" spc="0" normalizeH="0" baseline="0" noProof="0" dirty="0">
                <a:ln>
                  <a:noFill/>
                </a:ln>
                <a:solidFill>
                  <a:srgbClr val="000000"/>
                </a:solidFill>
                <a:effectLst/>
                <a:uLnTx/>
                <a:uFillTx/>
                <a:latin typeface="Book Antiqua" panose="02040602050305030304" pitchFamily="18" charset="0"/>
                <a:cs typeface="Arial"/>
                <a:sym typeface="Arial"/>
              </a:rPr>
              <a:t>  </a:t>
            </a:r>
            <a:r>
              <a:rPr kumimoji="0" lang="en-IN" sz="2400" b="1" i="0" u="none" strike="noStrike" kern="1200" cap="none" spc="0" normalizeH="0" baseline="0" noProof="0" dirty="0">
                <a:ln>
                  <a:noFill/>
                </a:ln>
                <a:solidFill>
                  <a:srgbClr val="000000"/>
                </a:solidFill>
                <a:effectLst/>
                <a:uLnTx/>
                <a:uFillTx/>
                <a:latin typeface="Book Antiqua" panose="02040602050305030304" pitchFamily="18" charset="0"/>
                <a:cs typeface="Arial"/>
                <a:sym typeface="Arial"/>
              </a:rPr>
              <a:t>Infrastructure  &amp; Technology </a:t>
            </a:r>
          </a:p>
          <a:p>
            <a:pPr marL="0" marR="0" lvl="0" indent="0" algn="just" defTabSz="457200" rtl="0" eaLnBrk="1" fontAlgn="auto" latinLnBrk="0" hangingPunct="1">
              <a:lnSpc>
                <a:spcPct val="150000"/>
              </a:lnSpc>
              <a:spcBef>
                <a:spcPts val="0"/>
              </a:spcBef>
              <a:spcAft>
                <a:spcPts val="0"/>
              </a:spcAft>
              <a:buClr>
                <a:srgbClr val="000000"/>
              </a:buClr>
              <a:buSzTx/>
              <a:buFont typeface="Wingdings" pitchFamily="2" charset="2"/>
              <a:buChar char="ü"/>
              <a:tabLst/>
              <a:defRPr/>
            </a:pPr>
            <a:r>
              <a:rPr kumimoji="0" lang="en-IN" sz="2400" b="1" i="0" u="none" strike="noStrike" kern="1200" cap="none" spc="0" normalizeH="0" baseline="0" noProof="0" dirty="0">
                <a:ln>
                  <a:noFill/>
                </a:ln>
                <a:solidFill>
                  <a:srgbClr val="000000"/>
                </a:solidFill>
                <a:effectLst/>
                <a:uLnTx/>
                <a:uFillTx/>
                <a:latin typeface="Book Antiqua" panose="02040602050305030304" pitchFamily="18" charset="0"/>
                <a:cs typeface="Arial"/>
                <a:sym typeface="Arial"/>
              </a:rPr>
              <a:t>  </a:t>
            </a:r>
            <a:r>
              <a:rPr kumimoji="0" lang="en-IN" sz="2400" b="1" i="0" u="none" strike="noStrike" kern="1200" cap="none" spc="0" normalizeH="0" baseline="0" noProof="0" dirty="0">
                <a:ln>
                  <a:noFill/>
                </a:ln>
                <a:solidFill>
                  <a:srgbClr val="C00000"/>
                </a:solidFill>
                <a:effectLst/>
                <a:uLnTx/>
                <a:uFillTx/>
                <a:latin typeface="Book Antiqua" panose="02040602050305030304" pitchFamily="18" charset="0"/>
                <a:cs typeface="Arial"/>
                <a:sym typeface="Arial"/>
              </a:rPr>
              <a:t>People &amp; Processes </a:t>
            </a:r>
          </a:p>
          <a:p>
            <a:pPr marL="0" marR="0" lvl="0" indent="0" algn="just" defTabSz="457200" rtl="0" eaLnBrk="1" fontAlgn="auto" latinLnBrk="0" hangingPunct="1">
              <a:lnSpc>
                <a:spcPct val="150000"/>
              </a:lnSpc>
              <a:spcBef>
                <a:spcPts val="0"/>
              </a:spcBef>
              <a:spcAft>
                <a:spcPts val="0"/>
              </a:spcAft>
              <a:buClr>
                <a:srgbClr val="000000"/>
              </a:buClr>
              <a:buSzTx/>
              <a:buFont typeface="Wingdings" pitchFamily="2" charset="2"/>
              <a:buChar char="ü"/>
              <a:tabLst/>
              <a:defRPr/>
            </a:pPr>
            <a:r>
              <a:rPr kumimoji="0" lang="en-IN" sz="2400" b="1" i="0" u="none" strike="noStrike" kern="1200" cap="none" spc="0" normalizeH="0" baseline="0" noProof="0" dirty="0">
                <a:ln>
                  <a:noFill/>
                </a:ln>
                <a:solidFill>
                  <a:srgbClr val="000000"/>
                </a:solidFill>
                <a:effectLst/>
                <a:uLnTx/>
                <a:uFillTx/>
                <a:latin typeface="Book Antiqua" panose="02040602050305030304" pitchFamily="18" charset="0"/>
                <a:cs typeface="Arial"/>
                <a:sym typeface="Arial"/>
              </a:rPr>
              <a:t>  </a:t>
            </a:r>
            <a:r>
              <a:rPr kumimoji="0" lang="en-US" sz="2400" b="1" i="0" u="none" strike="noStrike" kern="1200" cap="none" spc="0" normalizeH="0" baseline="0" noProof="0" dirty="0">
                <a:ln>
                  <a:noFill/>
                </a:ln>
                <a:solidFill>
                  <a:srgbClr val="000000"/>
                </a:solidFill>
                <a:effectLst/>
                <a:uLnTx/>
                <a:uFillTx/>
                <a:latin typeface="Book Antiqua" panose="02040602050305030304" pitchFamily="18" charset="0"/>
                <a:cs typeface="Arial"/>
                <a:sym typeface="Arial"/>
              </a:rPr>
              <a:t>Billing &amp; Collection</a:t>
            </a:r>
          </a:p>
          <a:p>
            <a:pPr marL="0" marR="0" lvl="0" indent="0" algn="just" defTabSz="457200" rtl="0" eaLnBrk="1" fontAlgn="auto" latinLnBrk="0" hangingPunct="1">
              <a:lnSpc>
                <a:spcPct val="150000"/>
              </a:lnSpc>
              <a:spcBef>
                <a:spcPts val="0"/>
              </a:spcBef>
              <a:spcAft>
                <a:spcPts val="0"/>
              </a:spcAft>
              <a:buClr>
                <a:srgbClr val="000000"/>
              </a:buClr>
              <a:buSzTx/>
              <a:buFont typeface="Wingdings" pitchFamily="2" charset="2"/>
              <a:buChar char="ü"/>
              <a:tabLst/>
              <a:defRPr/>
            </a:pPr>
            <a:r>
              <a:rPr kumimoji="0" lang="en-US" sz="2400" b="1" i="0" u="none" strike="noStrike" kern="1200" cap="none" spc="0" normalizeH="0" baseline="0" noProof="0" dirty="0">
                <a:ln>
                  <a:noFill/>
                </a:ln>
                <a:solidFill>
                  <a:srgbClr val="000000"/>
                </a:solidFill>
                <a:effectLst/>
                <a:uLnTx/>
                <a:uFillTx/>
                <a:latin typeface="Book Antiqua" panose="02040602050305030304" pitchFamily="18" charset="0"/>
                <a:cs typeface="Arial"/>
                <a:sym typeface="Arial"/>
              </a:rPr>
              <a:t>  </a:t>
            </a:r>
            <a:r>
              <a:rPr kumimoji="0" lang="en-US" sz="2400" b="1" i="0" u="none" strike="noStrike" kern="1200" cap="none" spc="0" normalizeH="0" baseline="0" noProof="0" dirty="0">
                <a:ln>
                  <a:noFill/>
                </a:ln>
                <a:solidFill>
                  <a:srgbClr val="C00000"/>
                </a:solidFill>
                <a:effectLst/>
                <a:uLnTx/>
                <a:uFillTx/>
                <a:latin typeface="Book Antiqua" panose="02040602050305030304" pitchFamily="18" charset="0"/>
                <a:cs typeface="Arial"/>
                <a:sym typeface="Arial"/>
              </a:rPr>
              <a:t>Financial Planning</a:t>
            </a:r>
            <a:endParaRPr kumimoji="0" lang="en-IN" sz="2400" b="1" i="0" u="none" strike="noStrike" kern="1200" cap="none" spc="0" normalizeH="0" baseline="0" noProof="0" dirty="0">
              <a:ln>
                <a:noFill/>
              </a:ln>
              <a:solidFill>
                <a:srgbClr val="C00000"/>
              </a:solidFill>
              <a:effectLst/>
              <a:uLnTx/>
              <a:uFillTx/>
              <a:latin typeface="Book Antiqua" panose="02040602050305030304" pitchFamily="18" charset="0"/>
              <a:cs typeface="Arial"/>
              <a:sym typeface="Arial"/>
            </a:endParaRPr>
          </a:p>
          <a:p>
            <a:pPr marL="0" marR="0" lvl="0" indent="0" algn="just" defTabSz="457200" rtl="0" eaLnBrk="1" fontAlgn="auto" latinLnBrk="0" hangingPunct="1">
              <a:lnSpc>
                <a:spcPct val="150000"/>
              </a:lnSpc>
              <a:spcBef>
                <a:spcPts val="0"/>
              </a:spcBef>
              <a:spcAft>
                <a:spcPts val="0"/>
              </a:spcAft>
              <a:buClr>
                <a:srgbClr val="000000"/>
              </a:buClr>
              <a:buSzTx/>
              <a:buFont typeface="Wingdings" pitchFamily="2" charset="2"/>
              <a:buChar char="ü"/>
              <a:tabLst/>
              <a:defRPr/>
            </a:pPr>
            <a:r>
              <a:rPr kumimoji="0" lang="en-IN" sz="2400" b="1" i="0" u="none" strike="noStrike" kern="1200" cap="none" spc="0" normalizeH="0" baseline="0" noProof="0" dirty="0">
                <a:ln>
                  <a:noFill/>
                </a:ln>
                <a:solidFill>
                  <a:srgbClr val="48A8D0">
                    <a:lumMod val="75000"/>
                  </a:srgbClr>
                </a:solidFill>
                <a:effectLst/>
                <a:uLnTx/>
                <a:uFillTx/>
                <a:latin typeface="Book Antiqua" panose="02040602050305030304" pitchFamily="18" charset="0"/>
                <a:cs typeface="Arial"/>
                <a:sym typeface="Arial"/>
              </a:rPr>
              <a:t>  </a:t>
            </a:r>
            <a:r>
              <a:rPr kumimoji="0" lang="en-IN" sz="2400" b="1" i="0" u="none" strike="noStrike" kern="1200" cap="none" spc="0" normalizeH="0" baseline="0" noProof="0" dirty="0">
                <a:ln>
                  <a:noFill/>
                </a:ln>
                <a:solidFill>
                  <a:prstClr val="black"/>
                </a:solidFill>
                <a:effectLst/>
                <a:uLnTx/>
                <a:uFillTx/>
                <a:latin typeface="Book Antiqua" panose="02040602050305030304" pitchFamily="18" charset="0"/>
                <a:cs typeface="Arial"/>
                <a:sym typeface="Arial"/>
              </a:rPr>
              <a:t>Student friendly…  Academic Culture   </a:t>
            </a:r>
          </a:p>
          <a:p>
            <a:pPr marL="0" marR="0" lvl="0" indent="0" algn="just" defTabSz="457200" rtl="0" eaLnBrk="1" fontAlgn="auto" latinLnBrk="0" hangingPunct="1">
              <a:lnSpc>
                <a:spcPct val="150000"/>
              </a:lnSpc>
              <a:spcBef>
                <a:spcPts val="0"/>
              </a:spcBef>
              <a:spcAft>
                <a:spcPts val="0"/>
              </a:spcAft>
              <a:buClr>
                <a:srgbClr val="000000"/>
              </a:buClr>
              <a:buSzTx/>
              <a:buFont typeface="Wingdings" pitchFamily="2" charset="2"/>
              <a:buChar char="ü"/>
              <a:tabLst/>
              <a:defRPr/>
            </a:pPr>
            <a:r>
              <a:rPr kumimoji="0" lang="en-IN" sz="2400" b="1" i="0" u="none" strike="noStrike" kern="1200" cap="none" spc="0" normalizeH="0" baseline="0" noProof="0" dirty="0">
                <a:ln>
                  <a:noFill/>
                </a:ln>
                <a:solidFill>
                  <a:prstClr val="black"/>
                </a:solidFill>
                <a:effectLst/>
                <a:uLnTx/>
                <a:uFillTx/>
                <a:latin typeface="Book Antiqua" panose="02040602050305030304" pitchFamily="18" charset="0"/>
                <a:cs typeface="Arial"/>
                <a:sym typeface="Arial"/>
              </a:rPr>
              <a:t> </a:t>
            </a:r>
            <a:r>
              <a:rPr kumimoji="0" lang="en-IN" sz="2400" b="1" i="0" u="none" strike="noStrike" kern="1200" cap="none" spc="0" normalizeH="0" baseline="0" noProof="0" dirty="0">
                <a:ln>
                  <a:noFill/>
                </a:ln>
                <a:solidFill>
                  <a:srgbClr val="C00000"/>
                </a:solidFill>
                <a:effectLst/>
                <a:uLnTx/>
                <a:uFillTx/>
                <a:latin typeface="Book Antiqua" panose="02040602050305030304" pitchFamily="18" charset="0"/>
                <a:cs typeface="Arial"/>
                <a:sym typeface="Arial"/>
              </a:rPr>
              <a:t>A Happy Organisation</a:t>
            </a:r>
            <a:r>
              <a:rPr kumimoji="0" lang="en-US" sz="2400" b="1" i="0" u="none" strike="noStrike" kern="1200" cap="none" spc="0" normalizeH="0" baseline="0" noProof="0" dirty="0">
                <a:ln>
                  <a:noFill/>
                </a:ln>
                <a:solidFill>
                  <a:srgbClr val="C00000"/>
                </a:solidFill>
                <a:effectLst/>
                <a:uLnTx/>
                <a:uFillTx/>
                <a:latin typeface="Book Antiqua" panose="02040602050305030304" pitchFamily="18" charset="0"/>
                <a:cs typeface="Arial"/>
                <a:sym typeface="Arial"/>
              </a:rPr>
              <a:t> </a:t>
            </a:r>
            <a:endParaRPr kumimoji="0" lang="en-IN" sz="2400" b="1" i="0" u="none" strike="noStrike" kern="1200" cap="none" spc="0" normalizeH="0" baseline="0" noProof="0" dirty="0">
              <a:ln>
                <a:noFill/>
              </a:ln>
              <a:solidFill>
                <a:srgbClr val="C00000"/>
              </a:solidFill>
              <a:effectLst/>
              <a:uLnTx/>
              <a:uFillTx/>
              <a:latin typeface="Book Antiqua" panose="02040602050305030304" pitchFamily="18" charset="0"/>
              <a:cs typeface="Arial"/>
              <a:sym typeface="Arial"/>
            </a:endParaRPr>
          </a:p>
        </p:txBody>
      </p:sp>
      <p:pic>
        <p:nvPicPr>
          <p:cNvPr id="7" name="Picture 6">
            <a:extLst>
              <a:ext uri="{FF2B5EF4-FFF2-40B4-BE49-F238E27FC236}">
                <a16:creationId xmlns:a16="http://schemas.microsoft.com/office/drawing/2014/main" id="{92A01370-B7A7-D5AA-92E3-7B6D11B30BB8}"/>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4097799" y="4045971"/>
            <a:ext cx="948402" cy="68452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945929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lumMod val="20000"/>
            <a:lumOff val="80000"/>
          </a:schemeClr>
        </a:solidFill>
        <a:effectLst/>
      </p:bgPr>
    </p:bg>
    <p:spTree>
      <p:nvGrpSpPr>
        <p:cNvPr id="1" name="Shape 293"/>
        <p:cNvGrpSpPr/>
        <p:nvPr/>
      </p:nvGrpSpPr>
      <p:grpSpPr>
        <a:xfrm>
          <a:off x="0" y="0"/>
          <a:ext cx="0" cy="0"/>
          <a:chOff x="0" y="0"/>
          <a:chExt cx="0" cy="0"/>
        </a:xfrm>
      </p:grpSpPr>
      <p:sp>
        <p:nvSpPr>
          <p:cNvPr id="299" name="Google Shape;299;p38"/>
          <p:cNvSpPr txBox="1">
            <a:spLocks noGrp="1"/>
          </p:cNvSpPr>
          <p:nvPr>
            <p:ph type="subTitle" idx="1"/>
          </p:nvPr>
        </p:nvSpPr>
        <p:spPr>
          <a:xfrm flipH="1">
            <a:off x="5135331" y="4686439"/>
            <a:ext cx="3020791" cy="256508"/>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600" dirty="0">
                <a:solidFill>
                  <a:schemeClr val="tx1"/>
                </a:solidFill>
                <a:latin typeface="Book Antiqua" panose="02040602050305030304" pitchFamily="18" charset="0"/>
              </a:rPr>
              <a:t>JOMON K GEORGE</a:t>
            </a:r>
            <a:endParaRPr sz="1600" dirty="0">
              <a:solidFill>
                <a:schemeClr val="tx1"/>
              </a:solidFill>
              <a:latin typeface="Book Antiqua" panose="02040602050305030304" pitchFamily="18" charset="0"/>
            </a:endParaRPr>
          </a:p>
        </p:txBody>
      </p:sp>
      <p:sp>
        <p:nvSpPr>
          <p:cNvPr id="300" name="Google Shape;300;p38"/>
          <p:cNvSpPr txBox="1">
            <a:spLocks noGrp="1"/>
          </p:cNvSpPr>
          <p:nvPr>
            <p:ph type="subTitle" idx="2"/>
          </p:nvPr>
        </p:nvSpPr>
        <p:spPr>
          <a:xfrm rot="16200000">
            <a:off x="-1292562" y="2688157"/>
            <a:ext cx="3220886" cy="187572"/>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latin typeface="Book Antiqua" panose="02040602050305030304" pitchFamily="18" charset="0"/>
              </a:rPr>
              <a:t>ICAI      TRICHUR </a:t>
            </a:r>
            <a:endParaRPr sz="1800" dirty="0">
              <a:latin typeface="Book Antiqua" panose="02040602050305030304" pitchFamily="18" charset="0"/>
            </a:endParaRPr>
          </a:p>
        </p:txBody>
      </p:sp>
      <p:pic>
        <p:nvPicPr>
          <p:cNvPr id="4" name="Picture Placeholder 5" descr="vase, pink flowers, bowl">
            <a:extLst>
              <a:ext uri="{FF2B5EF4-FFF2-40B4-BE49-F238E27FC236}">
                <a16:creationId xmlns:a16="http://schemas.microsoft.com/office/drawing/2014/main" id="{B4D6387F-35E4-FE28-47B7-FB921B37D11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22351"/>
          <a:stretch/>
        </p:blipFill>
        <p:spPr>
          <a:xfrm>
            <a:off x="461695" y="181645"/>
            <a:ext cx="8170582" cy="4504794"/>
          </a:xfrm>
          <a:prstGeom prst="rect">
            <a:avLst/>
          </a:prstGeom>
          <a:solidFill>
            <a:schemeClr val="bg2">
              <a:lumMod val="90000"/>
            </a:schemeClr>
          </a:solidFill>
          <a:effectLst>
            <a:softEdge rad="63500"/>
          </a:effectLst>
        </p:spPr>
      </p:pic>
      <p:sp>
        <p:nvSpPr>
          <p:cNvPr id="5" name="TextBox 4">
            <a:extLst>
              <a:ext uri="{FF2B5EF4-FFF2-40B4-BE49-F238E27FC236}">
                <a16:creationId xmlns:a16="http://schemas.microsoft.com/office/drawing/2014/main" id="{8578A3E2-E058-E5A6-9E19-5810BE4DB146}"/>
              </a:ext>
            </a:extLst>
          </p:cNvPr>
          <p:cNvSpPr txBox="1"/>
          <p:nvPr/>
        </p:nvSpPr>
        <p:spPr>
          <a:xfrm>
            <a:off x="5472772" y="3972000"/>
            <a:ext cx="3209533" cy="707886"/>
          </a:xfrm>
          <a:prstGeom prst="rect">
            <a:avLst/>
          </a:prstGeom>
          <a:noFill/>
        </p:spPr>
        <p:txBody>
          <a:bodyPr wrap="non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IN" sz="40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Thank You…</a:t>
            </a:r>
          </a:p>
        </p:txBody>
      </p:sp>
    </p:spTree>
  </p:cSld>
  <p:clrMapOvr>
    <a:masterClrMapping/>
  </p:clrMapOvr>
</p:sld>
</file>

<file path=ppt/theme/theme1.xml><?xml version="1.0" encoding="utf-8"?>
<a:theme xmlns:a="http://schemas.openxmlformats.org/drawingml/2006/main" name="Facet">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Droplet">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ppt/theme/theme3.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TM02900688[[fn=Facet]]</Template>
  <TotalTime>2214</TotalTime>
  <Words>2770</Words>
  <Application>Microsoft Office PowerPoint</Application>
  <PresentationFormat>On-screen Show (16:9)</PresentationFormat>
  <Paragraphs>546</Paragraphs>
  <Slides>67</Slides>
  <Notes>43</Notes>
  <HiddenSlides>0</HiddenSlides>
  <MMClips>0</MMClips>
  <ScaleCrop>false</ScaleCrop>
  <HeadingPairs>
    <vt:vector size="6" baseType="variant">
      <vt:variant>
        <vt:lpstr>Fonts Used</vt:lpstr>
      </vt:variant>
      <vt:variant>
        <vt:i4>16</vt:i4>
      </vt:variant>
      <vt:variant>
        <vt:lpstr>Theme</vt:lpstr>
      </vt:variant>
      <vt:variant>
        <vt:i4>3</vt:i4>
      </vt:variant>
      <vt:variant>
        <vt:lpstr>Slide Titles</vt:lpstr>
      </vt:variant>
      <vt:variant>
        <vt:i4>67</vt:i4>
      </vt:variant>
    </vt:vector>
  </HeadingPairs>
  <TitlesOfParts>
    <vt:vector size="86" baseType="lpstr">
      <vt:lpstr>Arial</vt:lpstr>
      <vt:lpstr>Baskerville Old Face</vt:lpstr>
      <vt:lpstr>Book Antiqua</vt:lpstr>
      <vt:lpstr>Cabin</vt:lpstr>
      <vt:lpstr>Calibri</vt:lpstr>
      <vt:lpstr>Calibri Light</vt:lpstr>
      <vt:lpstr>Cantata One</vt:lpstr>
      <vt:lpstr>Century Gothic</vt:lpstr>
      <vt:lpstr>Courier New</vt:lpstr>
      <vt:lpstr>Felix Titling</vt:lpstr>
      <vt:lpstr>Rockwell</vt:lpstr>
      <vt:lpstr>Times New Roman</vt:lpstr>
      <vt:lpstr>Trebuchet MS</vt:lpstr>
      <vt:lpstr>Tw Cen MT</vt:lpstr>
      <vt:lpstr>Wingdings</vt:lpstr>
      <vt:lpstr>Wingdings 3</vt:lpstr>
      <vt:lpstr>Facet</vt:lpstr>
      <vt:lpstr>Droplet</vt:lpstr>
      <vt:lpstr>Atlas</vt:lpstr>
      <vt:lpstr>AUDIT quality   Key ingredients  </vt:lpstr>
      <vt:lpstr>Key Ingredients </vt:lpstr>
      <vt:lpstr>STANDARDS   ON   AUDITING   AN UPDATE</vt:lpstr>
      <vt:lpstr>OPENING BALANCE CHECKING</vt:lpstr>
      <vt:lpstr>COMPARING FS WITH BOOKS – SIGNED TB</vt:lpstr>
      <vt:lpstr>HISTORY &amp; EVOLUTION</vt:lpstr>
      <vt:lpstr>NEW CLASSIFICATION</vt:lpstr>
      <vt:lpstr>COMPLY WITH STANDARDS</vt:lpstr>
      <vt:lpstr>COMPLY WITH STANDARDS</vt:lpstr>
      <vt:lpstr>A SHAMEFUL REMARK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ACCOUTING STANDARDS  </vt:lpstr>
      <vt:lpstr>ASB  and its  Evolution</vt:lpstr>
      <vt:lpstr>SECTION 133  (CHAPTER IX) </vt:lpstr>
      <vt:lpstr>Section 143 (Chapter X)  </vt:lpstr>
      <vt:lpstr>PowerPoint Presentation</vt:lpstr>
      <vt:lpstr>PowerPoint Presentation</vt:lpstr>
      <vt:lpstr>PowerPoint Presentation</vt:lpstr>
      <vt:lpstr>Financial Charges are not normally included in cost.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Small &amp; Medium Company</vt:lpstr>
      <vt:lpstr>APPLICABILITY OF ACCOUNTING STANDARDS</vt:lpstr>
      <vt:lpstr>APPLICABILITY OF ACCOUNTING STANDARDS</vt:lpstr>
      <vt:lpstr>APPLICABILITY OF ACCOUNTING STANDARDS</vt:lpstr>
      <vt:lpstr>APPLICABILITY OF ACCOUNTING STANDARDS</vt:lpstr>
      <vt:lpstr>APPLICABILITY OF ACCOUNTING STANDARDS</vt:lpstr>
      <vt:lpstr>... Let us change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ACCOUTING STANDARDS  AN UPDATE</dc:title>
  <dc:creator>Jomon K George</dc:creator>
  <cp:lastModifiedBy>Jomon K George</cp:lastModifiedBy>
  <cp:revision>75</cp:revision>
  <dcterms:modified xsi:type="dcterms:W3CDTF">2023-05-27T07:11:13Z</dcterms:modified>
</cp:coreProperties>
</file>