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433" r:id="rId3"/>
    <p:sldId id="3441" r:id="rId4"/>
    <p:sldId id="3444" r:id="rId5"/>
    <p:sldId id="3458" r:id="rId6"/>
    <p:sldId id="3448" r:id="rId7"/>
    <p:sldId id="3449" r:id="rId8"/>
    <p:sldId id="3457" r:id="rId9"/>
    <p:sldId id="3445" r:id="rId10"/>
    <p:sldId id="3450" r:id="rId11"/>
    <p:sldId id="3451" r:id="rId12"/>
    <p:sldId id="3452" r:id="rId13"/>
    <p:sldId id="3456" r:id="rId14"/>
    <p:sldId id="340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3979D"/>
    <a:srgbClr val="92D050"/>
    <a:srgbClr val="5B9BD5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2AA9A6-44F8-448D-8DD2-B715ACC2B6E9}" v="632" dt="2025-11-26T03:41:58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87749" autoAdjust="0"/>
  </p:normalViewPr>
  <p:slideViewPr>
    <p:cSldViewPr snapToGrid="0">
      <p:cViewPr varScale="1">
        <p:scale>
          <a:sx n="55" d="100"/>
          <a:sy n="55" d="100"/>
        </p:scale>
        <p:origin x="1092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224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M P" userId="ae1e3ab533ed63fd" providerId="LiveId" clId="{12328222-5201-4E1B-8686-86A0FDC6FCB1}"/>
    <pc:docChg chg="custSel addSld delSld modSld">
      <pc:chgData name="Tony M P" userId="ae1e3ab533ed63fd" providerId="LiveId" clId="{12328222-5201-4E1B-8686-86A0FDC6FCB1}" dt="2025-11-26T03:41:58.611" v="811" actId="20577"/>
      <pc:docMkLst>
        <pc:docMk/>
      </pc:docMkLst>
      <pc:sldChg chg="delSp modSp mod">
        <pc:chgData name="Tony M P" userId="ae1e3ab533ed63fd" providerId="LiveId" clId="{12328222-5201-4E1B-8686-86A0FDC6FCB1}" dt="2025-11-25T16:12:18.677" v="162" actId="20577"/>
        <pc:sldMkLst>
          <pc:docMk/>
          <pc:sldMk cId="0" sldId="256"/>
        </pc:sldMkLst>
        <pc:spChg chg="mod">
          <ac:chgData name="Tony M P" userId="ae1e3ab533ed63fd" providerId="LiveId" clId="{12328222-5201-4E1B-8686-86A0FDC6FCB1}" dt="2025-11-25T16:12:18.677" v="162" actId="20577"/>
          <ac:spMkLst>
            <pc:docMk/>
            <pc:sldMk cId="0" sldId="256"/>
            <ac:spMk id="67" creationId="{00000000-0000-0000-0000-000000000000}"/>
          </ac:spMkLst>
        </pc:spChg>
        <pc:spChg chg="del mod">
          <ac:chgData name="Tony M P" userId="ae1e3ab533ed63fd" providerId="LiveId" clId="{12328222-5201-4E1B-8686-86A0FDC6FCB1}" dt="2025-11-25T16:10:16.860" v="7" actId="478"/>
          <ac:spMkLst>
            <pc:docMk/>
            <pc:sldMk cId="0" sldId="256"/>
            <ac:spMk id="68" creationId="{00000000-0000-0000-0000-000000000000}"/>
          </ac:spMkLst>
        </pc:spChg>
      </pc:sldChg>
      <pc:sldChg chg="delSp mod">
        <pc:chgData name="Tony M P" userId="ae1e3ab533ed63fd" providerId="LiveId" clId="{12328222-5201-4E1B-8686-86A0FDC6FCB1}" dt="2025-11-25T16:26:56.143" v="270" actId="478"/>
        <pc:sldMkLst>
          <pc:docMk/>
          <pc:sldMk cId="415830847" sldId="3407"/>
        </pc:sldMkLst>
        <pc:picChg chg="del">
          <ac:chgData name="Tony M P" userId="ae1e3ab533ed63fd" providerId="LiveId" clId="{12328222-5201-4E1B-8686-86A0FDC6FCB1}" dt="2025-11-25T16:26:56.143" v="270" actId="478"/>
          <ac:picMkLst>
            <pc:docMk/>
            <pc:sldMk cId="415830847" sldId="3407"/>
            <ac:picMk id="4" creationId="{7A044A98-CF8D-570F-645D-FD19FBB3DC7A}"/>
          </ac:picMkLst>
        </pc:picChg>
      </pc:sldChg>
      <pc:sldChg chg="delSp del mod">
        <pc:chgData name="Tony M P" userId="ae1e3ab533ed63fd" providerId="LiveId" clId="{12328222-5201-4E1B-8686-86A0FDC6FCB1}" dt="2025-11-25T16:12:48.825" v="164" actId="47"/>
        <pc:sldMkLst>
          <pc:docMk/>
          <pc:sldMk cId="3363500407" sldId="3423"/>
        </pc:sldMkLst>
        <pc:picChg chg="del">
          <ac:chgData name="Tony M P" userId="ae1e3ab533ed63fd" providerId="LiveId" clId="{12328222-5201-4E1B-8686-86A0FDC6FCB1}" dt="2025-11-25T16:12:43.119" v="163" actId="478"/>
          <ac:picMkLst>
            <pc:docMk/>
            <pc:sldMk cId="3363500407" sldId="3423"/>
            <ac:picMk id="6" creationId="{5637FB19-611A-E544-14EE-501124FF8033}"/>
          </ac:picMkLst>
        </pc:picChg>
      </pc:sldChg>
      <pc:sldChg chg="add">
        <pc:chgData name="Tony M P" userId="ae1e3ab533ed63fd" providerId="LiveId" clId="{12328222-5201-4E1B-8686-86A0FDC6FCB1}" dt="2025-11-25T17:02:28.493" v="397"/>
        <pc:sldMkLst>
          <pc:docMk/>
          <pc:sldMk cId="4165780079" sldId="3433"/>
        </pc:sldMkLst>
      </pc:sldChg>
      <pc:sldChg chg="delSp modSp add mod">
        <pc:chgData name="Tony M P" userId="ae1e3ab533ed63fd" providerId="LiveId" clId="{12328222-5201-4E1B-8686-86A0FDC6FCB1}" dt="2025-11-26T01:56:29.937" v="713" actId="20577"/>
        <pc:sldMkLst>
          <pc:docMk/>
          <pc:sldMk cId="2439461822" sldId="3441"/>
        </pc:sldMkLst>
        <pc:spChg chg="mod">
          <ac:chgData name="Tony M P" userId="ae1e3ab533ed63fd" providerId="LiveId" clId="{12328222-5201-4E1B-8686-86A0FDC6FCB1}" dt="2025-11-26T01:56:29.937" v="713" actId="20577"/>
          <ac:spMkLst>
            <pc:docMk/>
            <pc:sldMk cId="2439461822" sldId="3441"/>
            <ac:spMk id="3" creationId="{56C727BE-9F39-0E52-DC95-B6E75DD74A09}"/>
          </ac:spMkLst>
        </pc:spChg>
        <pc:picChg chg="del">
          <ac:chgData name="Tony M P" userId="ae1e3ab533ed63fd" providerId="LiveId" clId="{12328222-5201-4E1B-8686-86A0FDC6FCB1}" dt="2025-11-25T17:10:03.209" v="493" actId="478"/>
          <ac:picMkLst>
            <pc:docMk/>
            <pc:sldMk cId="2439461822" sldId="3441"/>
            <ac:picMk id="4" creationId="{155E4E4F-5D1C-23AF-775E-36471BC2FBA8}"/>
          </ac:picMkLst>
        </pc:picChg>
      </pc:sldChg>
      <pc:sldChg chg="del">
        <pc:chgData name="Tony M P" userId="ae1e3ab533ed63fd" providerId="LiveId" clId="{12328222-5201-4E1B-8686-86A0FDC6FCB1}" dt="2025-11-25T16:13:52.160" v="165" actId="47"/>
        <pc:sldMkLst>
          <pc:docMk/>
          <pc:sldMk cId="530914201" sldId="3442"/>
        </pc:sldMkLst>
      </pc:sldChg>
      <pc:sldChg chg="del">
        <pc:chgData name="Tony M P" userId="ae1e3ab533ed63fd" providerId="LiveId" clId="{12328222-5201-4E1B-8686-86A0FDC6FCB1}" dt="2025-11-25T16:13:53.614" v="166" actId="47"/>
        <pc:sldMkLst>
          <pc:docMk/>
          <pc:sldMk cId="1198326976" sldId="3443"/>
        </pc:sldMkLst>
      </pc:sldChg>
      <pc:sldChg chg="delSp add mod">
        <pc:chgData name="Tony M P" userId="ae1e3ab533ed63fd" providerId="LiveId" clId="{12328222-5201-4E1B-8686-86A0FDC6FCB1}" dt="2025-11-25T17:10:07.347" v="494" actId="478"/>
        <pc:sldMkLst>
          <pc:docMk/>
          <pc:sldMk cId="4035519886" sldId="3444"/>
        </pc:sldMkLst>
        <pc:picChg chg="del">
          <ac:chgData name="Tony M P" userId="ae1e3ab533ed63fd" providerId="LiveId" clId="{12328222-5201-4E1B-8686-86A0FDC6FCB1}" dt="2025-11-25T17:10:07.347" v="494" actId="478"/>
          <ac:picMkLst>
            <pc:docMk/>
            <pc:sldMk cId="4035519886" sldId="3444"/>
            <ac:picMk id="4" creationId="{EAE57FAF-CAE6-5C77-BB74-8D23B8B55AA2}"/>
          </ac:picMkLst>
        </pc:picChg>
      </pc:sldChg>
      <pc:sldChg chg="delSp modSp mod modAnim">
        <pc:chgData name="Tony M P" userId="ae1e3ab533ed63fd" providerId="LiveId" clId="{12328222-5201-4E1B-8686-86A0FDC6FCB1}" dt="2025-11-26T03:38:29.985" v="727" actId="20577"/>
        <pc:sldMkLst>
          <pc:docMk/>
          <pc:sldMk cId="2900720048" sldId="3449"/>
        </pc:sldMkLst>
        <pc:spChg chg="mod">
          <ac:chgData name="Tony M P" userId="ae1e3ab533ed63fd" providerId="LiveId" clId="{12328222-5201-4E1B-8686-86A0FDC6FCB1}" dt="2025-11-26T03:38:29.985" v="727" actId="20577"/>
          <ac:spMkLst>
            <pc:docMk/>
            <pc:sldMk cId="2900720048" sldId="3449"/>
            <ac:spMk id="3" creationId="{919E939C-BEEA-FC31-2632-7B38E5B96F50}"/>
          </ac:spMkLst>
        </pc:spChg>
        <pc:picChg chg="del">
          <ac:chgData name="Tony M P" userId="ae1e3ab533ed63fd" providerId="LiveId" clId="{12328222-5201-4E1B-8686-86A0FDC6FCB1}" dt="2025-11-25T16:54:34.953" v="321" actId="478"/>
          <ac:picMkLst>
            <pc:docMk/>
            <pc:sldMk cId="2900720048" sldId="3449"/>
            <ac:picMk id="4" creationId="{99581826-EB40-35C5-8A77-37B84F9E6533}"/>
          </ac:picMkLst>
        </pc:picChg>
      </pc:sldChg>
      <pc:sldChg chg="delSp modSp mod">
        <pc:chgData name="Tony M P" userId="ae1e3ab533ed63fd" providerId="LiveId" clId="{12328222-5201-4E1B-8686-86A0FDC6FCB1}" dt="2025-11-26T01:58:33.398" v="715" actId="113"/>
        <pc:sldMkLst>
          <pc:docMk/>
          <pc:sldMk cId="2403140824" sldId="3450"/>
        </pc:sldMkLst>
        <pc:spChg chg="mod">
          <ac:chgData name="Tony M P" userId="ae1e3ab533ed63fd" providerId="LiveId" clId="{12328222-5201-4E1B-8686-86A0FDC6FCB1}" dt="2025-11-26T01:58:33.398" v="715" actId="113"/>
          <ac:spMkLst>
            <pc:docMk/>
            <pc:sldMk cId="2403140824" sldId="3450"/>
            <ac:spMk id="3" creationId="{DEB8034A-0238-5C54-979B-020D2C2E5B05}"/>
          </ac:spMkLst>
        </pc:spChg>
        <pc:picChg chg="del">
          <ac:chgData name="Tony M P" userId="ae1e3ab533ed63fd" providerId="LiveId" clId="{12328222-5201-4E1B-8686-86A0FDC6FCB1}" dt="2025-11-25T16:26:33.593" v="266" actId="478"/>
          <ac:picMkLst>
            <pc:docMk/>
            <pc:sldMk cId="2403140824" sldId="3450"/>
            <ac:picMk id="4" creationId="{209726CD-3A30-8C76-6A6F-4D001D2471A1}"/>
          </ac:picMkLst>
        </pc:picChg>
      </pc:sldChg>
      <pc:sldChg chg="delSp mod">
        <pc:chgData name="Tony M P" userId="ae1e3ab533ed63fd" providerId="LiveId" clId="{12328222-5201-4E1B-8686-86A0FDC6FCB1}" dt="2025-11-25T16:26:39.740" v="267" actId="478"/>
        <pc:sldMkLst>
          <pc:docMk/>
          <pc:sldMk cId="1879554854" sldId="3451"/>
        </pc:sldMkLst>
        <pc:picChg chg="del">
          <ac:chgData name="Tony M P" userId="ae1e3ab533ed63fd" providerId="LiveId" clId="{12328222-5201-4E1B-8686-86A0FDC6FCB1}" dt="2025-11-25T16:26:39.740" v="267" actId="478"/>
          <ac:picMkLst>
            <pc:docMk/>
            <pc:sldMk cId="1879554854" sldId="3451"/>
            <ac:picMk id="4" creationId="{FBB17DBB-A8C0-F5AD-CD32-C7ABA9AE64B1}"/>
          </ac:picMkLst>
        </pc:picChg>
      </pc:sldChg>
      <pc:sldChg chg="delSp mod">
        <pc:chgData name="Tony M P" userId="ae1e3ab533ed63fd" providerId="LiveId" clId="{12328222-5201-4E1B-8686-86A0FDC6FCB1}" dt="2025-11-25T16:26:46.593" v="268" actId="478"/>
        <pc:sldMkLst>
          <pc:docMk/>
          <pc:sldMk cId="2758449927" sldId="3452"/>
        </pc:sldMkLst>
        <pc:picChg chg="del">
          <ac:chgData name="Tony M P" userId="ae1e3ab533ed63fd" providerId="LiveId" clId="{12328222-5201-4E1B-8686-86A0FDC6FCB1}" dt="2025-11-25T16:26:46.593" v="268" actId="478"/>
          <ac:picMkLst>
            <pc:docMk/>
            <pc:sldMk cId="2758449927" sldId="3452"/>
            <ac:picMk id="4" creationId="{EBBAE6DC-5D61-4827-0E72-C15D83BCEA4E}"/>
          </ac:picMkLst>
        </pc:picChg>
      </pc:sldChg>
      <pc:sldChg chg="del">
        <pc:chgData name="Tony M P" userId="ae1e3ab533ed63fd" providerId="LiveId" clId="{12328222-5201-4E1B-8686-86A0FDC6FCB1}" dt="2025-11-25T16:13:54.522" v="168" actId="47"/>
        <pc:sldMkLst>
          <pc:docMk/>
          <pc:sldMk cId="1757662101" sldId="3453"/>
        </pc:sldMkLst>
      </pc:sldChg>
      <pc:sldChg chg="del">
        <pc:chgData name="Tony M P" userId="ae1e3ab533ed63fd" providerId="LiveId" clId="{12328222-5201-4E1B-8686-86A0FDC6FCB1}" dt="2025-11-25T16:13:55.355" v="169" actId="47"/>
        <pc:sldMkLst>
          <pc:docMk/>
          <pc:sldMk cId="3763365917" sldId="3454"/>
        </pc:sldMkLst>
      </pc:sldChg>
      <pc:sldChg chg="del">
        <pc:chgData name="Tony M P" userId="ae1e3ab533ed63fd" providerId="LiveId" clId="{12328222-5201-4E1B-8686-86A0FDC6FCB1}" dt="2025-11-25T16:13:54.050" v="167" actId="47"/>
        <pc:sldMkLst>
          <pc:docMk/>
          <pc:sldMk cId="1082150248" sldId="3455"/>
        </pc:sldMkLst>
      </pc:sldChg>
      <pc:sldChg chg="delSp modSp mod modAnim">
        <pc:chgData name="Tony M P" userId="ae1e3ab533ed63fd" providerId="LiveId" clId="{12328222-5201-4E1B-8686-86A0FDC6FCB1}" dt="2025-11-26T03:41:58.611" v="811" actId="20577"/>
        <pc:sldMkLst>
          <pc:docMk/>
          <pc:sldMk cId="1324276004" sldId="3456"/>
        </pc:sldMkLst>
        <pc:spChg chg="mod">
          <ac:chgData name="Tony M P" userId="ae1e3ab533ed63fd" providerId="LiveId" clId="{12328222-5201-4E1B-8686-86A0FDC6FCB1}" dt="2025-11-26T03:41:58.611" v="811" actId="20577"/>
          <ac:spMkLst>
            <pc:docMk/>
            <pc:sldMk cId="1324276004" sldId="3456"/>
            <ac:spMk id="3" creationId="{9E27C296-C23F-DD1E-AA30-CEAE266DEE9F}"/>
          </ac:spMkLst>
        </pc:spChg>
        <pc:picChg chg="del">
          <ac:chgData name="Tony M P" userId="ae1e3ab533ed63fd" providerId="LiveId" clId="{12328222-5201-4E1B-8686-86A0FDC6FCB1}" dt="2025-11-25T16:26:51.747" v="269" actId="478"/>
          <ac:picMkLst>
            <pc:docMk/>
            <pc:sldMk cId="1324276004" sldId="3456"/>
            <ac:picMk id="4" creationId="{955462C3-3155-9AE4-0774-8DCAFE87863E}"/>
          </ac:picMkLst>
        </pc:picChg>
      </pc:sldChg>
      <pc:sldChg chg="delSp modSp add mod modAnim">
        <pc:chgData name="Tony M P" userId="ae1e3ab533ed63fd" providerId="LiveId" clId="{12328222-5201-4E1B-8686-86A0FDC6FCB1}" dt="2025-11-26T01:51:31.063" v="623" actId="20577"/>
        <pc:sldMkLst>
          <pc:docMk/>
          <pc:sldMk cId="3615531019" sldId="3457"/>
        </pc:sldMkLst>
        <pc:spChg chg="mod">
          <ac:chgData name="Tony M P" userId="ae1e3ab533ed63fd" providerId="LiveId" clId="{12328222-5201-4E1B-8686-86A0FDC6FCB1}" dt="2025-11-26T01:51:31.063" v="623" actId="20577"/>
          <ac:spMkLst>
            <pc:docMk/>
            <pc:sldMk cId="3615531019" sldId="3457"/>
            <ac:spMk id="3" creationId="{A345066D-E0DD-C5B7-8250-D6359B24C32C}"/>
          </ac:spMkLst>
        </pc:spChg>
        <pc:picChg chg="del">
          <ac:chgData name="Tony M P" userId="ae1e3ab533ed63fd" providerId="LiveId" clId="{12328222-5201-4E1B-8686-86A0FDC6FCB1}" dt="2025-11-25T16:54:30.556" v="320" actId="478"/>
          <ac:picMkLst>
            <pc:docMk/>
            <pc:sldMk cId="3615531019" sldId="3457"/>
            <ac:picMk id="4" creationId="{1D14E628-6008-1910-613B-A6759A1835DE}"/>
          </ac:picMkLst>
        </pc:picChg>
      </pc:sldChg>
      <pc:sldChg chg="delSp modSp add mod modAnim">
        <pc:chgData name="Tony M P" userId="ae1e3ab533ed63fd" providerId="LiveId" clId="{12328222-5201-4E1B-8686-86A0FDC6FCB1}" dt="2025-11-26T01:25:51.834" v="560" actId="207"/>
        <pc:sldMkLst>
          <pc:docMk/>
          <pc:sldMk cId="1979479678" sldId="3458"/>
        </pc:sldMkLst>
        <pc:spChg chg="mod">
          <ac:chgData name="Tony M P" userId="ae1e3ab533ed63fd" providerId="LiveId" clId="{12328222-5201-4E1B-8686-86A0FDC6FCB1}" dt="2025-11-26T01:25:51.834" v="560" actId="207"/>
          <ac:spMkLst>
            <pc:docMk/>
            <pc:sldMk cId="1979479678" sldId="3458"/>
            <ac:spMk id="3" creationId="{D15FE8BC-CD84-B475-D547-3D7EAC269FCB}"/>
          </ac:spMkLst>
        </pc:spChg>
        <pc:picChg chg="del mod">
          <ac:chgData name="Tony M P" userId="ae1e3ab533ed63fd" providerId="LiveId" clId="{12328222-5201-4E1B-8686-86A0FDC6FCB1}" dt="2025-11-25T17:10:12.248" v="496" actId="478"/>
          <ac:picMkLst>
            <pc:docMk/>
            <pc:sldMk cId="1979479678" sldId="3458"/>
            <ac:picMk id="4" creationId="{19EE7FC2-85C9-CFA5-B805-A42AE5AB75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3F097-5EC1-42D9-BC3F-6790361643DC}" type="datetimeFigureOut">
              <a:rPr lang="en-IN" smtClean="0"/>
              <a:pPr/>
              <a:t>26-11-2025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7AD0F-E085-4C0B-8F74-FDB3CFFA883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8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BE719-D374-800B-F056-245ABF38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5841B2EA-1A0C-51C1-011B-1EE6D289BB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FC90D49-9A2F-13D2-06C5-53FF97D331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4263904-1E18-BB2D-A844-0F6DB16F8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2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03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1A02E-0847-624B-8624-0B731211D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E3AB6439-95AB-137D-A973-0AA21A19A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BCBCA95-61DB-2BE3-E109-B2AAC8B2E8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E80DD58-0940-2379-3BB7-0CB1A7E35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46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E3B64-B4E2-F7D3-7294-16A032E73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71653B73-695D-05D8-6D09-F5E85186FF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10CCE94-FB95-0368-5385-F652AA51DF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71F9D7F-6FA1-7F45-0F02-EBF1C0D20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4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31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FB0D7-9307-E0F4-1757-EF094A19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813AB1E-1706-6EDB-78D4-4B70A0CE02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6BBA351-3389-0667-0B13-AD3D2D29B9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1571DCD-7442-C0C2-6865-F6D50CE6C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5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7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2D294-DAF9-B649-E4A5-CFFA5193E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8F605EE1-3271-A2F5-196B-4F90069FF2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792A7EF1-0DC5-4704-31C0-D640BD5B63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2B43943C-CFD8-3F68-EAC3-2F7B78C76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6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71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2DC9C-F781-0702-2621-9F5C078F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5992361B-513F-DAF9-AF25-BFB635E843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F9A2CD0-56C6-8F23-37B8-1203D90614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D4E9E706-BB11-B3D0-FBD0-64DD77B10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7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6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D7892-F2C1-2409-B131-7D3BF8F95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D6904B1-8A0C-8606-6B18-8D341C9DC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E610BE93-43B9-6A9A-D81F-75555099D0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9D8CA9A3-13D9-7FEC-0F8E-B41AD51A5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8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6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9EF65-8D49-6D32-F455-29D678D36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E1CC594E-9A0C-0FA4-3B15-A5881114FD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DF8442BD-1E84-4F53-2BC5-B819C7BCFF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D98D995A-1B4C-AEAA-9D02-BA9BBDABD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9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869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E3DC8-7030-63EC-EA31-00235BB9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BE3E3C2-5EF4-0B9B-A708-E89A51590D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A645142-A4DF-6590-4AC3-E4FBAEC896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2EE7775-2674-7250-99BE-980D82863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10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72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82E35-E14D-B35B-F535-FBFC3E3B4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75960D4-0050-8C97-3503-0574222358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FB6AC05-9F1F-17D4-CE05-4FD3379EC8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10156060-1ED5-E24B-8A9C-8FCE57199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11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38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07A34-13A7-59E4-70F0-CD2FEB61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8C3FCDA-985C-C508-7E99-2E1C26ED39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026CDC0-EF78-C3D1-0BA3-872CC6C09B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C0F6409-5FCF-1F53-752C-8C6E2156A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12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706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024E1-C290-98D8-BFD4-963B6E04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EED4F35C-FB8F-F170-B55B-90FB3103D2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95285BD-B7BA-8968-ABFA-C42E16180E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4DDBF150-4888-90E8-B2F9-E2FD7538B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73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2C905-6F71-3F58-266D-639C0B46D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D0148EB-22E5-6A35-0414-E6B220C17E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3F62DBB3-708E-4563-1BEA-01296D5A03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DFA6F2BA-4BEC-6F46-EF96-F446A7F60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86746E-D7E0-46C7-98A8-BBADE40082AC}" type="slidenum">
              <a:rPr lang="en-US" altLang="en-US" smtClean="0">
                <a:solidFill>
                  <a:prstClr val="black"/>
                </a:solidFill>
              </a:rPr>
              <a:pPr/>
              <a:t>14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37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3756502" y="3529936"/>
            <a:ext cx="4678996" cy="60517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0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idx="1" hasCustomPrompt="1"/>
          </p:nvPr>
        </p:nvSpPr>
        <p:spPr>
          <a:xfrm>
            <a:off x="3756502" y="4147993"/>
            <a:ext cx="4678996" cy="4294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Sub-title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1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13" name="Title 5"/>
          <p:cNvSpPr>
            <a:spLocks noGrp="1"/>
          </p:cNvSpPr>
          <p:nvPr>
            <p:ph type="title" hasCustomPrompt="1"/>
          </p:nvPr>
        </p:nvSpPr>
        <p:spPr>
          <a:xfrm>
            <a:off x="1988212" y="3075797"/>
            <a:ext cx="8215576" cy="55640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here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idx="1" hasCustomPrompt="1"/>
          </p:nvPr>
        </p:nvSpPr>
        <p:spPr>
          <a:xfrm>
            <a:off x="1988212" y="3693854"/>
            <a:ext cx="8215576" cy="370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sub 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0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96"/>
            <a:ext cx="12192000" cy="6858000"/>
          </a:xfrm>
          <a:prstGeom prst="rect">
            <a:avLst/>
          </a:prstGeom>
        </p:spPr>
      </p:pic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 hasCustomPrompt="1"/>
          </p:nvPr>
        </p:nvSpPr>
        <p:spPr>
          <a:xfrm>
            <a:off x="611263" y="1611064"/>
            <a:ext cx="10931978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1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11644845" y="6415085"/>
            <a:ext cx="244475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E3FFA94-08EF-41C4-98AB-078EB231D91E}" type="slidenum">
              <a:rPr lang="en-US" altLang="en-US" sz="1000" b="0">
                <a:solidFill>
                  <a:srgbClr val="FFFFFF"/>
                </a:solidFill>
              </a:rPr>
              <a:pPr algn="ctr" eaLnBrk="1" hangingPunct="1"/>
              <a:t>‹#›</a:t>
            </a:fld>
            <a:endParaRPr lang="en-US" altLang="en-US" sz="1000" b="0" dirty="0">
              <a:solidFill>
                <a:srgbClr val="FFFFFF"/>
              </a:solidFill>
            </a:endParaRPr>
          </a:p>
        </p:txBody>
      </p:sp>
      <p:sp>
        <p:nvSpPr>
          <p:cNvPr id="25" name="Content Placeholder 6"/>
          <p:cNvSpPr>
            <a:spLocks noGrp="1"/>
          </p:cNvSpPr>
          <p:nvPr>
            <p:ph idx="1" hasCustomPrompt="1"/>
          </p:nvPr>
        </p:nvSpPr>
        <p:spPr>
          <a:xfrm>
            <a:off x="611263" y="1611064"/>
            <a:ext cx="5112204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sp>
        <p:nvSpPr>
          <p:cNvPr id="28" name="Rectangle 27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ontent Placeholder 6"/>
          <p:cNvSpPr>
            <a:spLocks noGrp="1"/>
          </p:cNvSpPr>
          <p:nvPr>
            <p:ph idx="10" hasCustomPrompt="1"/>
          </p:nvPr>
        </p:nvSpPr>
        <p:spPr>
          <a:xfrm>
            <a:off x="6418739" y="1611064"/>
            <a:ext cx="5112204" cy="4366400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spcBef>
                <a:spcPts val="120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 here</a:t>
            </a:r>
            <a:endParaRPr lang="en-IN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  <p:sp>
        <p:nvSpPr>
          <p:cNvPr id="16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70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 userDrawn="1"/>
        </p:nvSpPr>
        <p:spPr bwMode="auto">
          <a:xfrm>
            <a:off x="0" y="6643688"/>
            <a:ext cx="232948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© Tally Solutions Pvt. Ltd. All Rights Reserved </a:t>
            </a:r>
          </a:p>
        </p:txBody>
      </p:sp>
      <p:pic>
        <p:nvPicPr>
          <p:cNvPr id="16" name="Picture 12" descr="\\ganeshji\temp\Guru\Tally logo\Tallylogo_cente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573" y="111354"/>
            <a:ext cx="201506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63502" y="6651628"/>
            <a:ext cx="12069233" cy="180975"/>
          </a:xfrm>
          <a:prstGeom prst="rect">
            <a:avLst/>
          </a:prstGeom>
          <a:solidFill>
            <a:srgbClr val="03979D"/>
          </a:solidFill>
          <a:ln w="9525" algn="ctr">
            <a:solidFill>
              <a:srgbClr val="03979D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3" name="Oval 26"/>
          <p:cNvSpPr>
            <a:spLocks noChangeArrowheads="1"/>
          </p:cNvSpPr>
          <p:nvPr userDrawn="1"/>
        </p:nvSpPr>
        <p:spPr bwMode="auto">
          <a:xfrm>
            <a:off x="11755969" y="6611941"/>
            <a:ext cx="325967" cy="255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B42F095F-CFD4-4C9D-84CE-D1AC85430F2D}" type="slidenum">
              <a:rPr lang="en-US" altLang="en-US" sz="1200" b="1">
                <a:solidFill>
                  <a:srgbClr val="FFFFFF"/>
                </a:solidFill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200" b="1" dirty="0">
              <a:solidFill>
                <a:srgbClr val="FFFFFF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 userDrawn="1"/>
        </p:nvSpPr>
        <p:spPr bwMode="auto">
          <a:xfrm>
            <a:off x="-10584" y="6651626"/>
            <a:ext cx="232948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 charset="0"/>
                <a:cs typeface="Arial" panose="020B0604020202020204" pitchFamily="34" charset="0"/>
              </a:rPr>
              <a:t>© Tally Solutions Pvt. Ltd. All Rights Reserved </a:t>
            </a:r>
          </a:p>
        </p:txBody>
      </p:sp>
      <p:sp>
        <p:nvSpPr>
          <p:cNvPr id="15" name="Text Box 7"/>
          <p:cNvSpPr txBox="1">
            <a:spLocks noChangeArrowheads="1"/>
          </p:cNvSpPr>
          <p:nvPr userDrawn="1"/>
        </p:nvSpPr>
        <p:spPr bwMode="auto">
          <a:xfrm>
            <a:off x="10201915" y="6632009"/>
            <a:ext cx="12410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FFFFFF"/>
                </a:solidFill>
                <a:latin typeface="Arial" charset="0"/>
                <a:cs typeface="Arial" panose="020B0604020202020204" pitchFamily="34" charset="0"/>
              </a:rPr>
              <a:t>Business Presentation 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9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6659" y="1988843"/>
            <a:ext cx="11469309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2pPr>
            <a:lvl3pPr>
              <a:spcBef>
                <a:spcPts val="0"/>
              </a:spcBef>
              <a:spcAft>
                <a:spcPts val="1800"/>
              </a:spcAft>
              <a:defRPr>
                <a:latin typeface="Calibri" panose="020F0502020204030204" pitchFamily="34" charset="0"/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 sz="1400">
                <a:latin typeface="Calibri" panose="020F050202020403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55893" y="882393"/>
            <a:ext cx="10987348" cy="54899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4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31392"/>
            <a:ext cx="12192000" cy="0"/>
          </a:xfrm>
          <a:prstGeom prst="line">
            <a:avLst/>
          </a:prstGeom>
          <a:ln w="1270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3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"/>
            <a:ext cx="12192000" cy="1224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0" y="6739949"/>
            <a:ext cx="12192000" cy="122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651" y="192082"/>
            <a:ext cx="1436756" cy="66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0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  <p:sldLayoutId id="214748367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gst-tvmregn@gov.i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/>
          <p:nvPr/>
        </p:nvSpPr>
        <p:spPr>
          <a:xfrm>
            <a:off x="1154243" y="628650"/>
            <a:ext cx="9678649" cy="51625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200" b="1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Institute of Chartered Accountants of India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Thrissur Branch of SIRC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Latest Circulars and Instructions in GST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(Central + Kerala)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Calibri"/>
                <a:ea typeface="Calibri"/>
                <a:cs typeface="Calibri"/>
                <a:sym typeface="Calibri"/>
              </a:rPr>
              <a:t>26.11</a:t>
            </a:r>
            <a:r>
              <a:rPr lang="en-US" sz="28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.2025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11E2D-7532-DAEA-672D-052081895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752FD6-339C-026D-9419-A65D91A15BB2}"/>
              </a:ext>
            </a:extLst>
          </p:cNvPr>
          <p:cNvSpPr/>
          <p:nvPr/>
        </p:nvSpPr>
        <p:spPr>
          <a:xfrm>
            <a:off x="1154243" y="628650"/>
            <a:ext cx="10180064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GST CIRCULARS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8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018E4-602A-9FC2-0A0B-8E7D72C1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C727BE-9F39-0E52-DC95-B6E75DD74A09}"/>
              </a:ext>
            </a:extLst>
          </p:cNvPr>
          <p:cNvSpPr/>
          <p:nvPr/>
        </p:nvSpPr>
        <p:spPr>
          <a:xfrm>
            <a:off x="665489" y="1281836"/>
            <a:ext cx="11324492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246/03/2025 – 30.01.2025 – 	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Clarification on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waiver of late fees for GSTR 9C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						There is no separate late fees for GSTR 9C. For FY 						17-18	to 22-23, no late fees for GSTR 9, till the date 					of filing GTSR 9C, if 9C filed before 31.3.25, if 						not so filed, late fees for GSTR 9 payable till the 						date of filing GSTR 9C.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248/05/2025 - 27.03.2025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Amnesty Additional Clarification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….. Amount paid 						through GSTR 3B till 30th Oct, 2024 …is also valid. 						Partial Payment and Partial appeal withdrawal 						allowed.</a:t>
            </a:r>
          </a:p>
          <a:p>
            <a:endParaRPr lang="en-US" sz="2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1F88D6-63E8-46FD-53EC-312ACA7DF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856364"/>
            <a:ext cx="2171812" cy="42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6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C225-E3AE-8237-9761-71F01C91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4F5FD0-3570-BA04-0BE2-3B99F20F6D2E}"/>
              </a:ext>
            </a:extLst>
          </p:cNvPr>
          <p:cNvSpPr/>
          <p:nvPr/>
        </p:nvSpPr>
        <p:spPr>
          <a:xfrm>
            <a:off x="665489" y="1281836"/>
            <a:ext cx="11324492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249/06/2025 – 09.06.2025 –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Reference Number </a:t>
            </a:r>
            <a:r>
              <a:rPr lang="en-US" sz="24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(RFN)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will be mentioned, instead of DIN, 				in the case of GST portal generated documents.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			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250/07/2025 - 24.06.2025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SCNs issued by DGGI shall be adjudicated by 			          		         	ADL C/ JC of Specified Comm ( in Kerala, all cases to ADLC/JC 			           	of TVM Commissionerate) and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P C/C and C(A) under 					whom the ADL C/ JC is posted, shall be the Revisional 					Authority and appellate Authority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respectively.</a:t>
            </a:r>
          </a:p>
          <a:p>
            <a:pPr algn="ctr"/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0CAB77-E878-27B5-7A3C-4EBB5AEFC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856364"/>
            <a:ext cx="2171812" cy="42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541D-C1AD-F4CA-B018-CAEFFD3D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5FE8BC-CD84-B475-D547-3D7EAC269FCB}"/>
              </a:ext>
            </a:extLst>
          </p:cNvPr>
          <p:cNvSpPr/>
          <p:nvPr/>
        </p:nvSpPr>
        <p:spPr>
          <a:xfrm>
            <a:off x="665489" y="1281836"/>
            <a:ext cx="11324492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251/08/2025 – 12.09.2025 –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Discount - No ITC Reversal for Financial Credit Note,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Tax 					payable only if agreement exists for further reduced price 					supply or to do an activity. </a:t>
            </a:r>
          </a:p>
          <a:p>
            <a:endParaRPr lang="en-US" sz="2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252/09/2025 - 23.09.2025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 DIN Required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if there is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"Issue Number"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of CBIC 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eOffice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			application available in the communication.</a:t>
            </a:r>
          </a:p>
          <a:p>
            <a:endParaRPr lang="en-US" sz="2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253/10/2025 - 01.10.2025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Withdrawal of Circular No:  </a:t>
            </a:r>
            <a:r>
              <a:rPr lang="en-IN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212/6/2024-GST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(Supplier to 					obtain CA Certificate / Declaration from recipients to prove 				that they have reversed ITC in respect of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Credit Notes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issued 				for Post Supply Discount.)</a:t>
            </a:r>
          </a:p>
          <a:p>
            <a:endParaRPr lang="en-US" sz="2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254/11/2025 - 27.10.2025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Assigning Proper Officers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Sections 74A, 75(2), 122 of 					CGST Act, 2017.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E07453-D793-65C3-F7E5-9400741A6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856364"/>
            <a:ext cx="2171812" cy="42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71AF4-8E49-0222-8C88-90E80175C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ECE7D4-3C20-504E-3673-C1CF43952D42}"/>
              </a:ext>
            </a:extLst>
          </p:cNvPr>
          <p:cNvSpPr/>
          <p:nvPr/>
        </p:nvSpPr>
        <p:spPr>
          <a:xfrm>
            <a:off x="1154243" y="628650"/>
            <a:ext cx="10180064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GST INSTRUCTIONS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55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B3135-9561-1FE3-600E-1F71DA745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9E939C-BEEA-FC31-2632-7B38E5B96F50}"/>
              </a:ext>
            </a:extLst>
          </p:cNvPr>
          <p:cNvSpPr/>
          <p:nvPr/>
        </p:nvSpPr>
        <p:spPr>
          <a:xfrm>
            <a:off x="665489" y="1281836"/>
            <a:ext cx="11324492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03/2025 - 17.04.2025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Detailed Instructions issued relating to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Documents required 				for GST Registration - place of Business, Constitution of 					Business, Processing-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etc.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04/2025 – 02.05.2025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Grievance redressal Mechanism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processing application 				for GST Registration- Supervision at P Chief C/Commissioner 				level-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Dedicated Email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IN" sz="2400" dirty="0">
                <a:hlinkClick r:id="rId3"/>
              </a:rPr>
              <a:t>cgst-tvmregn@gov.in</a:t>
            </a:r>
            <a:r>
              <a:rPr lang="en-IN" sz="2400" dirty="0"/>
              <a:t> )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monthly 				follow up.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05/2025 – 02.05.2025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Timely production of Records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 Information by GST 					Department for C&amp;AG Audit.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06/2025 – 03.10.2025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90%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Provisional Sanction of Refund claims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 the basis of 					evaluation of risk by the GST Portal. This is for Export + IDS.</a:t>
            </a:r>
          </a:p>
          <a:p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50733-88D4-93E6-2AAF-B37ED8A25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89" y="544477"/>
            <a:ext cx="2692538" cy="40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2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966D3-246C-1B02-5569-9E707E77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45066D-E0DD-C5B7-8250-D6359B24C32C}"/>
              </a:ext>
            </a:extLst>
          </p:cNvPr>
          <p:cNvSpPr/>
          <p:nvPr/>
        </p:nvSpPr>
        <p:spPr>
          <a:xfrm>
            <a:off x="665489" y="1281836"/>
            <a:ext cx="11324492" cy="49859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18/20/2025-EO (SM-II) - 04.08.2025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 	Appointment of members of the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GST 							Tribunal.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GSTAT/</a:t>
            </a:r>
            <a:r>
              <a:rPr lang="en-US" sz="2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</a:t>
            </a:r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Bench-1502  – 02.05.2025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GSTAT - 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Specified the period of filing appeal 							before the Appellate Tribunal - Staggering 							order…..Last date 30</a:t>
            </a:r>
            <a:r>
              <a:rPr lang="en-US" sz="2400" baseline="30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June, 2026.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F. No. CBIC-20016/75/2025-GST/1025  – 02.05.2025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CBIC - 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Clarification on 								Requirement 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ol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Separate GST Registration for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					importers storing goods in Warehouses in 							other States</a:t>
            </a:r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7D8BC-4574-2012-ACCF-D5CD4911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544477"/>
            <a:ext cx="2692538" cy="40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3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864E-0F80-3C3B-1759-3BA2037E6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774A92-CDA3-34DE-DE5A-58C5A7B70371}"/>
              </a:ext>
            </a:extLst>
          </p:cNvPr>
          <p:cNvSpPr/>
          <p:nvPr/>
        </p:nvSpPr>
        <p:spPr>
          <a:xfrm>
            <a:off x="1154243" y="628650"/>
            <a:ext cx="10180064" cy="516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KERALA GST CIRCULARS</a:t>
            </a:r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41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B1E-616E-748E-E67F-493F97E29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B8034A-0238-5C54-979B-020D2C2E5B05}"/>
              </a:ext>
            </a:extLst>
          </p:cNvPr>
          <p:cNvSpPr/>
          <p:nvPr/>
        </p:nvSpPr>
        <p:spPr>
          <a:xfrm>
            <a:off x="665489" y="1281836"/>
            <a:ext cx="11324492" cy="57246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03/2025 – 20.01.2025 – 	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Subject-wise issue of Notice under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Section 73 and 74  					separately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the same taxpayer. Each subject matter to be 				treated independently.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Year wise SCN not required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04/2025 - 21.01.2025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Fixing monetary limit for Departmental Appeal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GSTAT 20 				Lacs, HC – 1 Cr, SC -2Cr. (Consolidated Orders an issue..!!)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05/2025 – 13.02.2025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Separate SCN for Kerala Flood </a:t>
            </a:r>
            <a:r>
              <a:rPr lang="en-US" sz="2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Cess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not required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Combine 				with SCN 73/74 with other matters. Since KFC cannot be 					included in DRC 01,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Separate DRC 01 for KFC be prepared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				manually and served by Email or other modes, similarly, 				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separate DRC 07 for KFC be prepared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manually and served 				by Email or other modes.</a:t>
            </a:r>
          </a:p>
          <a:p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5314C-37F9-F5AE-6473-6D7E11285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557178"/>
            <a:ext cx="3302170" cy="3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FA02-A30A-B2AD-C9BF-C5D6C61FD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3D954D-72C4-37D8-8FC7-3B6E296FC21D}"/>
              </a:ext>
            </a:extLst>
          </p:cNvPr>
          <p:cNvSpPr/>
          <p:nvPr/>
        </p:nvSpPr>
        <p:spPr>
          <a:xfrm>
            <a:off x="665489" y="1281836"/>
            <a:ext cx="11324492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06/2025 – 13.02.2025 –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Rectification of Errors shall be done only in exceptional 					cases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like mistake apparent on record and not in all cases.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07/2025 - 14.03.2025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Video Conferencing option made mandatory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Personal 					Hearings for adjudication and also to appeals.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08/2025 – 28.03.2025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Amnesty Scheme 128A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No Eligibility for waiver of interest 				for Self Assessed Tax – Recovery under section 79 to be 					initiated.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09/2025 – 02.04.2025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Proper Officer notified for Section 74A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(FY 2024-25 					onwards).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AADEF-6431-85D0-A21A-137F919A8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557178"/>
            <a:ext cx="3302170" cy="3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55F9B-1A7D-CFE5-3B2A-2A1204C48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69C3A8-07D4-34E0-363F-75A35DC2559D}"/>
              </a:ext>
            </a:extLst>
          </p:cNvPr>
          <p:cNvSpPr/>
          <p:nvPr/>
        </p:nvSpPr>
        <p:spPr>
          <a:xfrm>
            <a:off x="665489" y="1281836"/>
            <a:ext cx="11324492" cy="57246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10/2025 – 05.04.2025 –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Monetary Limit of Adjudication power of officers under 					Section 74A</a:t>
            </a:r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(ASTO -2lac, AC/STO – 50 Lacs, DC – 500 Lacs, 					JC- 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Upto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any amount)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14/2025 - 26.05.2025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Adjudication of notices issued under Section 74A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					Intelligence, Enforcement and Audit verticals will be 					adjudicated by Tax Payer Services Vertical.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15/2025 - 16.06.2025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Proper Officer for recovery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under Section 79 read with Rule 				142B (Intimation in DRC 01D and if not paid within 7 days, 					recovery initiated). Intimation by DSTO/ASTO, recovery by 					AC/STO.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BBAE6-813E-9F3C-C79E-AB0B368D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557178"/>
            <a:ext cx="3302170" cy="3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4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B8E54-D5A4-AE24-CA40-C29CB1AD6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27C296-C23F-DD1E-AA30-CEAE266DEE9F}"/>
              </a:ext>
            </a:extLst>
          </p:cNvPr>
          <p:cNvSpPr/>
          <p:nvPr/>
        </p:nvSpPr>
        <p:spPr>
          <a:xfrm>
            <a:off x="665489" y="1281836"/>
            <a:ext cx="1132449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Press Release  – 	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Kerala implements pilot project for faceless GST 						adjudication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wef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1</a:t>
            </a:r>
            <a:r>
              <a:rPr lang="en-US" sz="2400" baseline="30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August, 2025 in 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Pathanamthitta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and 					</a:t>
            </a:r>
            <a:r>
              <a:rPr lang="en-US" sz="24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Idukky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Districts</a:t>
            </a:r>
          </a:p>
          <a:p>
            <a:r>
              <a:rPr lang="en-US" sz="24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Instructions: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08/2025 - 16.06.2025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Processing of Applications for New Registration under GST 					Act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against Cancelled / Suspended Registrations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Trade Circular:</a:t>
            </a:r>
          </a:p>
          <a:p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02/2025 - 19.03.2025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  	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Centralized Refund Processing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SGST Department at TVM 			</a:t>
            </a:r>
            <a:r>
              <a:rPr lang="en-US" sz="240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from </a:t>
            </a:r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15-03-2025 – Instructions issued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A064EF-22EF-3550-C67E-35F458123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9" y="557178"/>
            <a:ext cx="3302170" cy="3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53ED4-C29C-069C-7503-6A794938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8E0753-F190-E2EC-7ECC-FFE943CB579E}"/>
              </a:ext>
            </a:extLst>
          </p:cNvPr>
          <p:cNvSpPr/>
          <p:nvPr/>
        </p:nvSpPr>
        <p:spPr>
          <a:xfrm>
            <a:off x="478302" y="2667085"/>
            <a:ext cx="113244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3084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ally_Corpor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lly_Corporate" id="{F85044B6-3E45-4EAF-8E51-BAC04540D83F}" vid="{19C2E2C1-8B69-4A64-B7F7-462237AF8E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28541</TotalTime>
  <Words>1238</Words>
  <Application>Microsoft Office PowerPoint</Application>
  <PresentationFormat>Widescreen</PresentationFormat>
  <Paragraphs>83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Tally_Corporate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Sangeetha B</dc:creator>
  <cp:lastModifiedBy>Tony M P</cp:lastModifiedBy>
  <cp:revision>1878</cp:revision>
  <dcterms:created xsi:type="dcterms:W3CDTF">2016-11-18T10:18:58Z</dcterms:created>
  <dcterms:modified xsi:type="dcterms:W3CDTF">2025-11-26T03:42:00Z</dcterms:modified>
</cp:coreProperties>
</file>