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1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7E61AD-7385-4C2B-8AF9-312C11366821}" v="1" dt="2025-09-13T06:39:21.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mon K George" userId="43978d783a6aeee6" providerId="LiveId" clId="{CDA8E0A4-6B91-43C7-8D3F-951FDC612FB3}"/>
    <pc:docChg chg="addSld modSld">
      <pc:chgData name="Jomon K George" userId="43978d783a6aeee6" providerId="LiveId" clId="{CDA8E0A4-6B91-43C7-8D3F-951FDC612FB3}" dt="2025-09-13T06:45:00.594" v="42" actId="1076"/>
      <pc:docMkLst>
        <pc:docMk/>
      </pc:docMkLst>
      <pc:sldChg chg="modSp add mod modTransition">
        <pc:chgData name="Jomon K George" userId="43978d783a6aeee6" providerId="LiveId" clId="{CDA8E0A4-6B91-43C7-8D3F-951FDC612FB3}" dt="2025-09-13T06:45:00.594" v="42" actId="1076"/>
        <pc:sldMkLst>
          <pc:docMk/>
          <pc:sldMk cId="0" sldId="418"/>
        </pc:sldMkLst>
        <pc:spChg chg="mod">
          <ac:chgData name="Jomon K George" userId="43978d783a6aeee6" providerId="LiveId" clId="{CDA8E0A4-6B91-43C7-8D3F-951FDC612FB3}" dt="2025-09-13T06:45:00.594" v="42" actId="1076"/>
          <ac:spMkLst>
            <pc:docMk/>
            <pc:sldMk cId="0" sldId="418"/>
            <ac:spMk id="3" creationId="{77B1FBC7-B3D5-665C-918C-550AA0FBEF41}"/>
          </ac:spMkLst>
        </pc:spChg>
        <pc:spChg chg="mod">
          <ac:chgData name="Jomon K George" userId="43978d783a6aeee6" providerId="LiveId" clId="{CDA8E0A4-6B91-43C7-8D3F-951FDC612FB3}" dt="2025-09-13T06:44:50.118" v="41" actId="6549"/>
          <ac:spMkLst>
            <pc:docMk/>
            <pc:sldMk cId="0" sldId="418"/>
            <ac:spMk id="37890" creationId="{1E05AB64-B156-0F71-0CC9-06BA1D3106E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F85C3-390C-B285-850C-FAE39B093E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9D9172B-E839-FB85-E210-9342B84F89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AA83251-EFAC-2B32-60B6-C6838427EA88}"/>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5" name="Footer Placeholder 4">
            <a:extLst>
              <a:ext uri="{FF2B5EF4-FFF2-40B4-BE49-F238E27FC236}">
                <a16:creationId xmlns:a16="http://schemas.microsoft.com/office/drawing/2014/main" id="{448EB88F-607A-27E7-A7AC-C2F34AB35BB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6D3BD9-91FC-440D-B6E6-5A450B095F44}"/>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3690432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A1D3-92F0-56DB-AA1E-5E085D87F92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1169AF2-79F5-2867-F76D-9BE2B49D57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0BC19F-4FB3-8285-40B8-C1D1252EB069}"/>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5" name="Footer Placeholder 4">
            <a:extLst>
              <a:ext uri="{FF2B5EF4-FFF2-40B4-BE49-F238E27FC236}">
                <a16:creationId xmlns:a16="http://schemas.microsoft.com/office/drawing/2014/main" id="{DC54009A-C716-C15F-782E-807A347DC0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9B2641-965C-34F1-6607-237E7710AFB6}"/>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1215276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BF88-089E-4DDC-6E7C-BCC128235B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BDABECB-E23A-2098-6E44-D96412D80E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4F4FE4-7825-595D-9BB7-F9AF57D32151}"/>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5" name="Footer Placeholder 4">
            <a:extLst>
              <a:ext uri="{FF2B5EF4-FFF2-40B4-BE49-F238E27FC236}">
                <a16:creationId xmlns:a16="http://schemas.microsoft.com/office/drawing/2014/main" id="{8E85E923-0E47-1BEB-C357-B84D10DA03B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5AEF4B-95D0-67F2-16F7-318F798AD876}"/>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383341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2919-B452-F331-DA6E-3B23267F063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6261E7-2AA2-F07A-7805-67E02D5205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53B0D76-5EF4-3A51-DFE1-5EFAA8DFB9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1C6D842-2F15-4D11-308B-85DF1D97506E}"/>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6" name="Footer Placeholder 5">
            <a:extLst>
              <a:ext uri="{FF2B5EF4-FFF2-40B4-BE49-F238E27FC236}">
                <a16:creationId xmlns:a16="http://schemas.microsoft.com/office/drawing/2014/main" id="{FA144670-D2F7-191E-D0D9-FA02A7EB053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BE0E119-425E-F2F3-D1A7-565C6250E4CC}"/>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3334546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4F35-E070-F26D-D958-382F48B4D00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E3B1AB2-13C5-D1EE-BFBE-F48D6A44DB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BB053C-FA95-150A-50FC-D03A02AF5F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638BE34-8CAE-A872-4326-64953DCA34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9CDE2D-75AF-2E18-28D7-1231792FFB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8007FF9-8289-5E69-B2A2-1F6214CFA604}"/>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8" name="Footer Placeholder 7">
            <a:extLst>
              <a:ext uri="{FF2B5EF4-FFF2-40B4-BE49-F238E27FC236}">
                <a16:creationId xmlns:a16="http://schemas.microsoft.com/office/drawing/2014/main" id="{0E3C5410-BCC6-FB0F-4542-8E113114FCF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67303BC-832B-364E-512D-7FBB96FE26E9}"/>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57573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E4C8E-A83B-E09A-3D05-FE8FB7C5BDF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B93E2AA-103D-87F2-4353-3F8328B46B33}"/>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4" name="Footer Placeholder 3">
            <a:extLst>
              <a:ext uri="{FF2B5EF4-FFF2-40B4-BE49-F238E27FC236}">
                <a16:creationId xmlns:a16="http://schemas.microsoft.com/office/drawing/2014/main" id="{716A353A-8F65-4FC9-F3FD-FF49F397476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44ED13B-E9A4-570B-2FD4-867D980EB524}"/>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1033578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2EF463-5BEA-374F-3E93-80139020B8A0}"/>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3" name="Footer Placeholder 2">
            <a:extLst>
              <a:ext uri="{FF2B5EF4-FFF2-40B4-BE49-F238E27FC236}">
                <a16:creationId xmlns:a16="http://schemas.microsoft.com/office/drawing/2014/main" id="{DD652CE0-3EEC-F4DC-E889-E6138064EF8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0031BA5-34E0-8305-606D-12741BE12C40}"/>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1002970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5C3EE-289C-B771-25C1-6CC383B50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F017C84-D8F8-B501-60EC-080B42D85C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AE7CF92-BE43-0C7C-7742-A0E27EF892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1E4555-D20C-57EE-085D-2A0E237A95E1}"/>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6" name="Footer Placeholder 5">
            <a:extLst>
              <a:ext uri="{FF2B5EF4-FFF2-40B4-BE49-F238E27FC236}">
                <a16:creationId xmlns:a16="http://schemas.microsoft.com/office/drawing/2014/main" id="{51987904-189B-3058-4D93-4181A29C50E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A53F6F-8479-1C2A-A190-BB7417D793F0}"/>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3290624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948E9-797A-EE1D-DEE0-63A6C1FD72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15230EA-969F-E5EF-19FF-CDA8B7BFAA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C56B46C-A37E-D4EF-3873-B80A35B01E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C9629F-A897-FB4D-668E-C700BA24D771}"/>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6" name="Footer Placeholder 5">
            <a:extLst>
              <a:ext uri="{FF2B5EF4-FFF2-40B4-BE49-F238E27FC236}">
                <a16:creationId xmlns:a16="http://schemas.microsoft.com/office/drawing/2014/main" id="{CB74EC22-CB4B-0CB0-BF31-2D60A44FC19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0212EAD-CFDA-C15A-0F5D-3A86D191FE2B}"/>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2359134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CFB9-F926-FD85-F6DD-F929A1726B4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8AE7232-ED63-287B-3B73-3CDF5593B4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CB8E9E7-564E-EE6F-8BE7-80ED3252E018}"/>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5" name="Footer Placeholder 4">
            <a:extLst>
              <a:ext uri="{FF2B5EF4-FFF2-40B4-BE49-F238E27FC236}">
                <a16:creationId xmlns:a16="http://schemas.microsoft.com/office/drawing/2014/main" id="{9BAD6690-6CB8-3B7F-74D9-32E86EDE41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9F5FF0-E697-CCBB-7D89-6420ACE87EC6}"/>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2565712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D20EDA-E21C-4FAD-0D64-DD5BCD9DEC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63E6E8B-D550-255C-3951-3A694C9B64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DD7E68A-4489-C40E-F561-36ADF27DDCDE}"/>
              </a:ext>
            </a:extLst>
          </p:cNvPr>
          <p:cNvSpPr>
            <a:spLocks noGrp="1"/>
          </p:cNvSpPr>
          <p:nvPr>
            <p:ph type="dt" sz="half" idx="10"/>
          </p:nvPr>
        </p:nvSpPr>
        <p:spPr/>
        <p:txBody>
          <a:bodyPr/>
          <a:lstStyle/>
          <a:p>
            <a:fld id="{5C6267DB-2DC5-4ED8-904A-6A3CD9FA96B2}" type="datetimeFigureOut">
              <a:rPr lang="en-IN" smtClean="0"/>
              <a:t>13-09-2025</a:t>
            </a:fld>
            <a:endParaRPr lang="en-IN"/>
          </a:p>
        </p:txBody>
      </p:sp>
      <p:sp>
        <p:nvSpPr>
          <p:cNvPr id="5" name="Footer Placeholder 4">
            <a:extLst>
              <a:ext uri="{FF2B5EF4-FFF2-40B4-BE49-F238E27FC236}">
                <a16:creationId xmlns:a16="http://schemas.microsoft.com/office/drawing/2014/main" id="{B4E40F59-8144-123C-988E-CF2A75D3EE4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75E553-5741-DB10-EF69-20684AF25E78}"/>
              </a:ext>
            </a:extLst>
          </p:cNvPr>
          <p:cNvSpPr>
            <a:spLocks noGrp="1"/>
          </p:cNvSpPr>
          <p:nvPr>
            <p:ph type="sldNum" sz="quarter" idx="12"/>
          </p:nvPr>
        </p:nvSpPr>
        <p:spPr/>
        <p:txBody>
          <a:bodyPr/>
          <a:lstStyle/>
          <a:p>
            <a:fld id="{0C91773D-EB3E-4C86-97B9-338A04765EAC}" type="slidenum">
              <a:rPr lang="en-IN" smtClean="0"/>
              <a:t>‹#›</a:t>
            </a:fld>
            <a:endParaRPr lang="en-IN"/>
          </a:p>
        </p:txBody>
      </p:sp>
    </p:spTree>
    <p:extLst>
      <p:ext uri="{BB962C8B-B14F-4D97-AF65-F5344CB8AC3E}">
        <p14:creationId xmlns:p14="http://schemas.microsoft.com/office/powerpoint/2010/main" val="1849854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E4B1B6-E725-BDBC-042B-5A8B76CEFB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2FDC85F-15DD-667E-C874-5C75058BB0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F140ED8-6FB4-94BB-5BD1-08476CB27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6267DB-2DC5-4ED8-904A-6A3CD9FA96B2}" type="datetimeFigureOut">
              <a:rPr lang="en-IN" smtClean="0"/>
              <a:t>13-09-2025</a:t>
            </a:fld>
            <a:endParaRPr lang="en-IN"/>
          </a:p>
        </p:txBody>
      </p:sp>
      <p:sp>
        <p:nvSpPr>
          <p:cNvPr id="5" name="Footer Placeholder 4">
            <a:extLst>
              <a:ext uri="{FF2B5EF4-FFF2-40B4-BE49-F238E27FC236}">
                <a16:creationId xmlns:a16="http://schemas.microsoft.com/office/drawing/2014/main" id="{99837C4C-4A21-ABA4-4D01-0746916A45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45777195-CC3D-DAAA-9838-04ACE932B6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91773D-EB3E-4C86-97B9-338A04765EAC}" type="slidenum">
              <a:rPr lang="en-IN" smtClean="0"/>
              <a:t>‹#›</a:t>
            </a:fld>
            <a:endParaRPr lang="en-IN"/>
          </a:p>
        </p:txBody>
      </p:sp>
    </p:spTree>
    <p:extLst>
      <p:ext uri="{BB962C8B-B14F-4D97-AF65-F5344CB8AC3E}">
        <p14:creationId xmlns:p14="http://schemas.microsoft.com/office/powerpoint/2010/main" val="979228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1E05AB64-B156-0F71-0CC9-06BA1D3106E9}"/>
              </a:ext>
            </a:extLst>
          </p:cNvPr>
          <p:cNvSpPr>
            <a:spLocks noGrp="1" noChangeArrowheads="1"/>
          </p:cNvSpPr>
          <p:nvPr>
            <p:ph type="title"/>
          </p:nvPr>
        </p:nvSpPr>
        <p:spPr>
          <a:xfrm>
            <a:off x="569595" y="-194945"/>
            <a:ext cx="10515600" cy="1325563"/>
          </a:xfrm>
        </p:spPr>
        <p:txBody>
          <a:bodyPr>
            <a:normAutofit/>
          </a:bodyPr>
          <a:lstStyle/>
          <a:p>
            <a:r>
              <a:rPr lang="en-US" altLang="en-US" sz="3200" b="1" dirty="0">
                <a:solidFill>
                  <a:srgbClr val="0070C0"/>
                </a:solidFill>
              </a:rPr>
              <a:t>Audit Trail  - The Reporting requirement</a:t>
            </a:r>
          </a:p>
        </p:txBody>
      </p:sp>
      <p:sp>
        <p:nvSpPr>
          <p:cNvPr id="3" name="Content Placeholder 2">
            <a:extLst>
              <a:ext uri="{FF2B5EF4-FFF2-40B4-BE49-F238E27FC236}">
                <a16:creationId xmlns:a16="http://schemas.microsoft.com/office/drawing/2014/main" id="{77B1FBC7-B3D5-665C-918C-550AA0FBEF41}"/>
              </a:ext>
            </a:extLst>
          </p:cNvPr>
          <p:cNvSpPr>
            <a:spLocks noGrp="1"/>
          </p:cNvSpPr>
          <p:nvPr>
            <p:ph idx="1"/>
          </p:nvPr>
        </p:nvSpPr>
        <p:spPr>
          <a:xfrm>
            <a:off x="455295" y="1323976"/>
            <a:ext cx="11052810" cy="5510212"/>
          </a:xfrm>
        </p:spPr>
        <p:txBody>
          <a:bodyPr>
            <a:noAutofit/>
          </a:bodyPr>
          <a:lstStyle/>
          <a:p>
            <a:pPr marL="0" indent="0" algn="just">
              <a:buNone/>
              <a:defRPr/>
            </a:pPr>
            <a:r>
              <a:rPr lang="en-US" sz="2000" b="1" dirty="0">
                <a:solidFill>
                  <a:schemeClr val="accent2">
                    <a:lumMod val="50000"/>
                  </a:schemeClr>
                </a:solidFill>
                <a:latin typeface="Arial" panose="020B0604020202020204" pitchFamily="34" charset="0"/>
                <a:ea typeface="Ayuthaya" pitchFamily="2" charset="-34"/>
              </a:rPr>
              <a:t>MCA Notification No. GSR 206 </a:t>
            </a:r>
            <a:r>
              <a:rPr lang="en-IN" sz="2000" b="1" dirty="0">
                <a:solidFill>
                  <a:schemeClr val="accent2">
                    <a:lumMod val="50000"/>
                  </a:schemeClr>
                </a:solidFill>
                <a:latin typeface="Arial" panose="020B0604020202020204" pitchFamily="34" charset="0"/>
                <a:ea typeface="Ayuthaya" pitchFamily="2" charset="-34"/>
              </a:rPr>
              <a:t>GSR 206(E) dated March 24, 2021 </a:t>
            </a:r>
          </a:p>
          <a:p>
            <a:pPr marL="257168" indent="-257168" algn="just">
              <a:defRPr/>
            </a:pPr>
            <a:endParaRPr lang="en-IN" sz="2000" b="1" dirty="0">
              <a:latin typeface="Arial" panose="020B0604020202020204" pitchFamily="34" charset="0"/>
              <a:ea typeface="Ayuthaya" pitchFamily="2" charset="-34"/>
            </a:endParaRPr>
          </a:p>
          <a:p>
            <a:pPr marL="257168" indent="-257168" algn="just">
              <a:defRPr/>
            </a:pPr>
            <a:r>
              <a:rPr lang="en-IN" sz="2000" dirty="0">
                <a:latin typeface="Arial" panose="020B0604020202020204" pitchFamily="34" charset="0"/>
                <a:ea typeface="Ayuthaya" pitchFamily="2" charset="-34"/>
              </a:rPr>
              <a:t>Applicable for FYs commencing on or after 1</a:t>
            </a:r>
            <a:r>
              <a:rPr lang="en-IN" sz="2000" baseline="30000" dirty="0">
                <a:latin typeface="Arial" panose="020B0604020202020204" pitchFamily="34" charset="0"/>
                <a:ea typeface="Ayuthaya" pitchFamily="2" charset="-34"/>
              </a:rPr>
              <a:t>st</a:t>
            </a:r>
            <a:r>
              <a:rPr lang="en-IN" sz="2000" dirty="0">
                <a:latin typeface="Arial" panose="020B0604020202020204" pitchFamily="34" charset="0"/>
                <a:ea typeface="Ayuthaya" pitchFamily="2" charset="-34"/>
              </a:rPr>
              <a:t> April, 2023 (FY 2023-24 onwards)</a:t>
            </a:r>
          </a:p>
          <a:p>
            <a:pPr marL="0" indent="0" algn="just">
              <a:buNone/>
              <a:defRPr/>
            </a:pPr>
            <a:endParaRPr lang="en-IN" sz="2000" dirty="0">
              <a:latin typeface="Arial" panose="020B0604020202020204" pitchFamily="34" charset="0"/>
              <a:ea typeface="Ayuthaya" pitchFamily="2" charset="-34"/>
            </a:endParaRPr>
          </a:p>
          <a:p>
            <a:pPr marL="257168" indent="-257168" algn="just">
              <a:defRPr/>
            </a:pPr>
            <a:r>
              <a:rPr lang="en-IN" sz="2000" b="1" dirty="0">
                <a:solidFill>
                  <a:srgbClr val="002060"/>
                </a:solidFill>
                <a:latin typeface="Arial" panose="020B0604020202020204" pitchFamily="34" charset="0"/>
                <a:ea typeface="Ayuthaya" pitchFamily="2" charset="-34"/>
              </a:rPr>
              <a:t>Rule 11 (g) reads as follows:</a:t>
            </a:r>
          </a:p>
          <a:p>
            <a:pPr marL="257168" indent="-257168" algn="just">
              <a:defRPr/>
            </a:pPr>
            <a:endParaRPr lang="en-IN" sz="2000" dirty="0">
              <a:latin typeface="Arial" panose="020B0604020202020204" pitchFamily="34" charset="0"/>
              <a:ea typeface="Ayuthaya" pitchFamily="2" charset="-34"/>
            </a:endParaRPr>
          </a:p>
          <a:p>
            <a:pPr marL="428615" lvl="1" indent="-257168" algn="just">
              <a:lnSpc>
                <a:spcPct val="150000"/>
              </a:lnSpc>
              <a:defRPr/>
            </a:pPr>
            <a:r>
              <a:rPr lang="en-IN" sz="2000" b="1" i="1" dirty="0">
                <a:solidFill>
                  <a:srgbClr val="002060"/>
                </a:solidFill>
                <a:latin typeface="Arial" panose="020B0604020202020204" pitchFamily="34" charset="0"/>
                <a:ea typeface="Ayuthaya" pitchFamily="2" charset="-34"/>
              </a:rPr>
              <a:t>“Whether the company, in respect of financial years commencing on or after the 1st April, 2022, has used such accounting software for maintaining its books of account which has a feature of recording audit trail (edit log) facility and the same has been operated throughout the year for all transactions recorded in the software and the audit trail feature has not been tampered with </a:t>
            </a:r>
            <a:r>
              <a:rPr lang="en-IN" sz="2000" b="1" i="1" dirty="0">
                <a:solidFill>
                  <a:srgbClr val="C00000"/>
                </a:solidFill>
                <a:latin typeface="Arial" panose="020B0604020202020204" pitchFamily="34" charset="0"/>
                <a:ea typeface="Ayuthaya" pitchFamily="2" charset="-34"/>
              </a:rPr>
              <a:t>and the audit trail has been preserved by the company as per the statutory requirements for record retention.”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136</Words>
  <Application>Microsoft Office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Audit Trail  - The Reporting requirement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Jomon K George</dc:creator>
  <cp:lastModifiedBy>Jomon K George</cp:lastModifiedBy>
  <cp:revision>1</cp:revision>
  <dcterms:created xsi:type="dcterms:W3CDTF">2025-09-13T06:39:18Z</dcterms:created>
  <dcterms:modified xsi:type="dcterms:W3CDTF">2025-09-13T06:45:00Z</dcterms:modified>
</cp:coreProperties>
</file>