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1139" r:id="rId2"/>
    <p:sldId id="3423" r:id="rId3"/>
    <p:sldId id="3400" r:id="rId4"/>
    <p:sldId id="3408" r:id="rId5"/>
    <p:sldId id="3424" r:id="rId6"/>
    <p:sldId id="3425" r:id="rId7"/>
    <p:sldId id="3426" r:id="rId8"/>
    <p:sldId id="3427" r:id="rId9"/>
    <p:sldId id="3430" r:id="rId10"/>
    <p:sldId id="3457" r:id="rId11"/>
    <p:sldId id="3431" r:id="rId12"/>
    <p:sldId id="3432" r:id="rId13"/>
    <p:sldId id="3433" r:id="rId14"/>
    <p:sldId id="3428" r:id="rId15"/>
    <p:sldId id="3429" r:id="rId16"/>
    <p:sldId id="3434" r:id="rId17"/>
    <p:sldId id="3435" r:id="rId18"/>
    <p:sldId id="3436" r:id="rId19"/>
    <p:sldId id="3437" r:id="rId20"/>
    <p:sldId id="3438" r:id="rId21"/>
    <p:sldId id="3456" r:id="rId22"/>
    <p:sldId id="3439" r:id="rId23"/>
    <p:sldId id="3440" r:id="rId24"/>
    <p:sldId id="3441" r:id="rId25"/>
    <p:sldId id="3442" r:id="rId26"/>
    <p:sldId id="3443" r:id="rId27"/>
    <p:sldId id="3444" r:id="rId28"/>
    <p:sldId id="3445" r:id="rId29"/>
    <p:sldId id="3446" r:id="rId30"/>
    <p:sldId id="3447" r:id="rId31"/>
    <p:sldId id="3448" r:id="rId32"/>
    <p:sldId id="3449" r:id="rId33"/>
    <p:sldId id="3450" r:id="rId34"/>
    <p:sldId id="3451" r:id="rId35"/>
    <p:sldId id="3452" r:id="rId36"/>
    <p:sldId id="3453" r:id="rId37"/>
    <p:sldId id="3454" r:id="rId38"/>
    <p:sldId id="3455" r:id="rId39"/>
    <p:sldId id="3407"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3979D"/>
    <a:srgbClr val="92D050"/>
    <a:srgbClr val="5B9BD5"/>
    <a:srgbClr val="7272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54DCE3-01B8-4766-AD9D-C60E060C5FC9}" v="44" dt="2025-08-20T05:38:29.4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28" autoAdjust="0"/>
    <p:restoredTop sz="87749" autoAdjust="0"/>
  </p:normalViewPr>
  <p:slideViewPr>
    <p:cSldViewPr snapToGrid="0">
      <p:cViewPr varScale="1">
        <p:scale>
          <a:sx n="55" d="100"/>
          <a:sy n="55" d="100"/>
        </p:scale>
        <p:origin x="1092" y="44"/>
      </p:cViewPr>
      <p:guideLst>
        <p:guide orient="horz" pos="2160"/>
        <p:guide pos="3840"/>
      </p:guideLst>
    </p:cSldViewPr>
  </p:slideViewPr>
  <p:notesTextViewPr>
    <p:cViewPr>
      <p:scale>
        <a:sx n="3" d="2"/>
        <a:sy n="3" d="2"/>
      </p:scale>
      <p:origin x="0" y="0"/>
    </p:cViewPr>
  </p:notesTextViewPr>
  <p:sorterViewPr>
    <p:cViewPr>
      <p:scale>
        <a:sx n="110" d="100"/>
        <a:sy n="110" d="100"/>
      </p:scale>
      <p:origin x="0" y="-2248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ny M P" userId="ae1e3ab533ed63fd" providerId="LiveId" clId="{4BBEAF2D-9365-4BD8-A009-DE6D488B8BD3}"/>
    <pc:docChg chg="undo redo custSel delSld modSld">
      <pc:chgData name="Tony M P" userId="ae1e3ab533ed63fd" providerId="LiveId" clId="{4BBEAF2D-9365-4BD8-A009-DE6D488B8BD3}" dt="2024-09-01T04:32:31.051" v="872" actId="14100"/>
      <pc:docMkLst>
        <pc:docMk/>
      </pc:docMkLst>
      <pc:sldChg chg="del">
        <pc:chgData name="Tony M P" userId="ae1e3ab533ed63fd" providerId="LiveId" clId="{4BBEAF2D-9365-4BD8-A009-DE6D488B8BD3}" dt="2024-08-28T03:35:12.130" v="40" actId="47"/>
        <pc:sldMkLst>
          <pc:docMk/>
          <pc:sldMk cId="2962131550" sldId="1069"/>
        </pc:sldMkLst>
      </pc:sldChg>
      <pc:sldChg chg="del">
        <pc:chgData name="Tony M P" userId="ae1e3ab533ed63fd" providerId="LiveId" clId="{4BBEAF2D-9365-4BD8-A009-DE6D488B8BD3}" dt="2024-08-28T03:35:12.567" v="41" actId="47"/>
        <pc:sldMkLst>
          <pc:docMk/>
          <pc:sldMk cId="4178044063" sldId="1070"/>
        </pc:sldMkLst>
      </pc:sldChg>
      <pc:sldChg chg="del">
        <pc:chgData name="Tony M P" userId="ae1e3ab533ed63fd" providerId="LiveId" clId="{4BBEAF2D-9365-4BD8-A009-DE6D488B8BD3}" dt="2024-08-28T03:35:13.772" v="42" actId="47"/>
        <pc:sldMkLst>
          <pc:docMk/>
          <pc:sldMk cId="2187854518" sldId="1071"/>
        </pc:sldMkLst>
      </pc:sldChg>
      <pc:sldChg chg="del">
        <pc:chgData name="Tony M P" userId="ae1e3ab533ed63fd" providerId="LiveId" clId="{4BBEAF2D-9365-4BD8-A009-DE6D488B8BD3}" dt="2024-08-28T03:35:44.233" v="70" actId="47"/>
        <pc:sldMkLst>
          <pc:docMk/>
          <pc:sldMk cId="530656624" sldId="1074"/>
        </pc:sldMkLst>
      </pc:sldChg>
      <pc:sldChg chg="del">
        <pc:chgData name="Tony M P" userId="ae1e3ab533ed63fd" providerId="LiveId" clId="{4BBEAF2D-9365-4BD8-A009-DE6D488B8BD3}" dt="2024-08-28T03:35:40.434" v="67" actId="47"/>
        <pc:sldMkLst>
          <pc:docMk/>
          <pc:sldMk cId="2821694153" sldId="1075"/>
        </pc:sldMkLst>
      </pc:sldChg>
      <pc:sldChg chg="del">
        <pc:chgData name="Tony M P" userId="ae1e3ab533ed63fd" providerId="LiveId" clId="{4BBEAF2D-9365-4BD8-A009-DE6D488B8BD3}" dt="2024-08-28T03:35:17.368" v="49" actId="47"/>
        <pc:sldMkLst>
          <pc:docMk/>
          <pc:sldMk cId="2013606801" sldId="1078"/>
        </pc:sldMkLst>
      </pc:sldChg>
      <pc:sldChg chg="del">
        <pc:chgData name="Tony M P" userId="ae1e3ab533ed63fd" providerId="LiveId" clId="{4BBEAF2D-9365-4BD8-A009-DE6D488B8BD3}" dt="2024-08-28T03:35:35.211" v="64" actId="47"/>
        <pc:sldMkLst>
          <pc:docMk/>
          <pc:sldMk cId="1524070356" sldId="1080"/>
        </pc:sldMkLst>
      </pc:sldChg>
      <pc:sldChg chg="del">
        <pc:chgData name="Tony M P" userId="ae1e3ab533ed63fd" providerId="LiveId" clId="{4BBEAF2D-9365-4BD8-A009-DE6D488B8BD3}" dt="2024-08-28T03:35:38.277" v="66" actId="47"/>
        <pc:sldMkLst>
          <pc:docMk/>
          <pc:sldMk cId="473796559" sldId="1081"/>
        </pc:sldMkLst>
      </pc:sldChg>
      <pc:sldChg chg="del">
        <pc:chgData name="Tony M P" userId="ae1e3ab533ed63fd" providerId="LiveId" clId="{4BBEAF2D-9365-4BD8-A009-DE6D488B8BD3}" dt="2024-08-28T03:35:31.755" v="61" actId="47"/>
        <pc:sldMkLst>
          <pc:docMk/>
          <pc:sldMk cId="4212606603" sldId="1082"/>
        </pc:sldMkLst>
      </pc:sldChg>
      <pc:sldChg chg="del">
        <pc:chgData name="Tony M P" userId="ae1e3ab533ed63fd" providerId="LiveId" clId="{4BBEAF2D-9365-4BD8-A009-DE6D488B8BD3}" dt="2024-08-28T03:35:33.710" v="63" actId="47"/>
        <pc:sldMkLst>
          <pc:docMk/>
          <pc:sldMk cId="4212996937" sldId="1084"/>
        </pc:sldMkLst>
      </pc:sldChg>
      <pc:sldChg chg="del">
        <pc:chgData name="Tony M P" userId="ae1e3ab533ed63fd" providerId="LiveId" clId="{4BBEAF2D-9365-4BD8-A009-DE6D488B8BD3}" dt="2024-08-28T03:35:17.054" v="48" actId="47"/>
        <pc:sldMkLst>
          <pc:docMk/>
          <pc:sldMk cId="1316349618" sldId="1085"/>
        </pc:sldMkLst>
      </pc:sldChg>
      <pc:sldChg chg="del">
        <pc:chgData name="Tony M P" userId="ae1e3ab533ed63fd" providerId="LiveId" clId="{4BBEAF2D-9365-4BD8-A009-DE6D488B8BD3}" dt="2024-08-28T03:35:17.790" v="50" actId="47"/>
        <pc:sldMkLst>
          <pc:docMk/>
          <pc:sldMk cId="3901275755" sldId="1087"/>
        </pc:sldMkLst>
      </pc:sldChg>
      <pc:sldChg chg="del">
        <pc:chgData name="Tony M P" userId="ae1e3ab533ed63fd" providerId="LiveId" clId="{4BBEAF2D-9365-4BD8-A009-DE6D488B8BD3}" dt="2024-08-28T03:35:43.061" v="69" actId="47"/>
        <pc:sldMkLst>
          <pc:docMk/>
          <pc:sldMk cId="3592503428" sldId="1088"/>
        </pc:sldMkLst>
      </pc:sldChg>
      <pc:sldChg chg="del">
        <pc:chgData name="Tony M P" userId="ae1e3ab533ed63fd" providerId="LiveId" clId="{4BBEAF2D-9365-4BD8-A009-DE6D488B8BD3}" dt="2024-08-28T03:35:42.248" v="68" actId="47"/>
        <pc:sldMkLst>
          <pc:docMk/>
          <pc:sldMk cId="1322651139" sldId="1092"/>
        </pc:sldMkLst>
      </pc:sldChg>
      <pc:sldChg chg="del">
        <pc:chgData name="Tony M P" userId="ae1e3ab533ed63fd" providerId="LiveId" clId="{4BBEAF2D-9365-4BD8-A009-DE6D488B8BD3}" dt="2024-08-28T03:35:45.406" v="71" actId="47"/>
        <pc:sldMkLst>
          <pc:docMk/>
          <pc:sldMk cId="4064072004" sldId="1093"/>
        </pc:sldMkLst>
      </pc:sldChg>
      <pc:sldChg chg="del">
        <pc:chgData name="Tony M P" userId="ae1e3ab533ed63fd" providerId="LiveId" clId="{4BBEAF2D-9365-4BD8-A009-DE6D488B8BD3}" dt="2024-08-28T03:35:16.617" v="46" actId="47"/>
        <pc:sldMkLst>
          <pc:docMk/>
          <pc:sldMk cId="61258721" sldId="1094"/>
        </pc:sldMkLst>
      </pc:sldChg>
      <pc:sldChg chg="del">
        <pc:chgData name="Tony M P" userId="ae1e3ab533ed63fd" providerId="LiveId" clId="{4BBEAF2D-9365-4BD8-A009-DE6D488B8BD3}" dt="2024-08-28T03:35:32.881" v="62" actId="47"/>
        <pc:sldMkLst>
          <pc:docMk/>
          <pc:sldMk cId="756452082" sldId="1095"/>
        </pc:sldMkLst>
      </pc:sldChg>
      <pc:sldChg chg="del">
        <pc:chgData name="Tony M P" userId="ae1e3ab533ed63fd" providerId="LiveId" clId="{4BBEAF2D-9365-4BD8-A009-DE6D488B8BD3}" dt="2024-08-28T03:35:16.835" v="47" actId="47"/>
        <pc:sldMkLst>
          <pc:docMk/>
          <pc:sldMk cId="3897627113" sldId="1099"/>
        </pc:sldMkLst>
      </pc:sldChg>
      <pc:sldChg chg="del">
        <pc:chgData name="Tony M P" userId="ae1e3ab533ed63fd" providerId="LiveId" clId="{4BBEAF2D-9365-4BD8-A009-DE6D488B8BD3}" dt="2024-08-28T03:35:27.564" v="60" actId="47"/>
        <pc:sldMkLst>
          <pc:docMk/>
          <pc:sldMk cId="2404695379" sldId="1101"/>
        </pc:sldMkLst>
      </pc:sldChg>
      <pc:sldChg chg="modSp mod modAnim">
        <pc:chgData name="Tony M P" userId="ae1e3ab533ed63fd" providerId="LiveId" clId="{4BBEAF2D-9365-4BD8-A009-DE6D488B8BD3}" dt="2024-08-28T06:56:23.938" v="243"/>
        <pc:sldMkLst>
          <pc:docMk/>
          <pc:sldMk cId="3466755474" sldId="1104"/>
        </pc:sldMkLst>
      </pc:sldChg>
      <pc:sldChg chg="del">
        <pc:chgData name="Tony M P" userId="ae1e3ab533ed63fd" providerId="LiveId" clId="{4BBEAF2D-9365-4BD8-A009-DE6D488B8BD3}" dt="2024-08-28T03:35:10.457" v="38" actId="47"/>
        <pc:sldMkLst>
          <pc:docMk/>
          <pc:sldMk cId="2157206183" sldId="1106"/>
        </pc:sldMkLst>
      </pc:sldChg>
      <pc:sldChg chg="del">
        <pc:chgData name="Tony M P" userId="ae1e3ab533ed63fd" providerId="LiveId" clId="{4BBEAF2D-9365-4BD8-A009-DE6D488B8BD3}" dt="2024-08-28T03:35:11.051" v="39" actId="47"/>
        <pc:sldMkLst>
          <pc:docMk/>
          <pc:sldMk cId="2826583299" sldId="1107"/>
        </pc:sldMkLst>
      </pc:sldChg>
      <pc:sldChg chg="del">
        <pc:chgData name="Tony M P" userId="ae1e3ab533ed63fd" providerId="LiveId" clId="{4BBEAF2D-9365-4BD8-A009-DE6D488B8BD3}" dt="2024-08-28T03:35:08.956" v="37" actId="47"/>
        <pc:sldMkLst>
          <pc:docMk/>
          <pc:sldMk cId="1153332882" sldId="1110"/>
        </pc:sldMkLst>
      </pc:sldChg>
      <pc:sldChg chg="del">
        <pc:chgData name="Tony M P" userId="ae1e3ab533ed63fd" providerId="LiveId" clId="{4BBEAF2D-9365-4BD8-A009-DE6D488B8BD3}" dt="2024-08-28T03:35:14.741" v="43" actId="47"/>
        <pc:sldMkLst>
          <pc:docMk/>
          <pc:sldMk cId="2648108267" sldId="1122"/>
        </pc:sldMkLst>
      </pc:sldChg>
      <pc:sldChg chg="del">
        <pc:chgData name="Tony M P" userId="ae1e3ab533ed63fd" providerId="LiveId" clId="{4BBEAF2D-9365-4BD8-A009-DE6D488B8BD3}" dt="2024-08-28T03:35:15.601" v="44" actId="47"/>
        <pc:sldMkLst>
          <pc:docMk/>
          <pc:sldMk cId="30134082" sldId="1123"/>
        </pc:sldMkLst>
      </pc:sldChg>
      <pc:sldChg chg="del">
        <pc:chgData name="Tony M P" userId="ae1e3ab533ed63fd" providerId="LiveId" clId="{4BBEAF2D-9365-4BD8-A009-DE6D488B8BD3}" dt="2024-08-28T03:35:16.398" v="45" actId="47"/>
        <pc:sldMkLst>
          <pc:docMk/>
          <pc:sldMk cId="1642354913" sldId="1124"/>
        </pc:sldMkLst>
      </pc:sldChg>
      <pc:sldChg chg="del">
        <pc:chgData name="Tony M P" userId="ae1e3ab533ed63fd" providerId="LiveId" clId="{4BBEAF2D-9365-4BD8-A009-DE6D488B8BD3}" dt="2024-08-28T03:35:18.149" v="51" actId="47"/>
        <pc:sldMkLst>
          <pc:docMk/>
          <pc:sldMk cId="372492808" sldId="1126"/>
        </pc:sldMkLst>
      </pc:sldChg>
      <pc:sldChg chg="del">
        <pc:chgData name="Tony M P" userId="ae1e3ab533ed63fd" providerId="LiveId" clId="{4BBEAF2D-9365-4BD8-A009-DE6D488B8BD3}" dt="2024-08-28T03:35:18.528" v="52" actId="47"/>
        <pc:sldMkLst>
          <pc:docMk/>
          <pc:sldMk cId="3143682010" sldId="1127"/>
        </pc:sldMkLst>
      </pc:sldChg>
      <pc:sldChg chg="del">
        <pc:chgData name="Tony M P" userId="ae1e3ab533ed63fd" providerId="LiveId" clId="{4BBEAF2D-9365-4BD8-A009-DE6D488B8BD3}" dt="2024-08-28T03:35:18.872" v="53" actId="47"/>
        <pc:sldMkLst>
          <pc:docMk/>
          <pc:sldMk cId="2642484095" sldId="1128"/>
        </pc:sldMkLst>
      </pc:sldChg>
      <pc:sldChg chg="del">
        <pc:chgData name="Tony M P" userId="ae1e3ab533ed63fd" providerId="LiveId" clId="{4BBEAF2D-9365-4BD8-A009-DE6D488B8BD3}" dt="2024-08-28T03:35:19.497" v="54" actId="47"/>
        <pc:sldMkLst>
          <pc:docMk/>
          <pc:sldMk cId="414109879" sldId="1129"/>
        </pc:sldMkLst>
      </pc:sldChg>
      <pc:sldChg chg="del">
        <pc:chgData name="Tony M P" userId="ae1e3ab533ed63fd" providerId="LiveId" clId="{4BBEAF2D-9365-4BD8-A009-DE6D488B8BD3}" dt="2024-08-28T03:35:20.060" v="55" actId="47"/>
        <pc:sldMkLst>
          <pc:docMk/>
          <pc:sldMk cId="953771386" sldId="1130"/>
        </pc:sldMkLst>
      </pc:sldChg>
      <pc:sldChg chg="del">
        <pc:chgData name="Tony M P" userId="ae1e3ab533ed63fd" providerId="LiveId" clId="{4BBEAF2D-9365-4BD8-A009-DE6D488B8BD3}" dt="2024-08-28T03:35:20.794" v="56" actId="47"/>
        <pc:sldMkLst>
          <pc:docMk/>
          <pc:sldMk cId="114900034" sldId="1131"/>
        </pc:sldMkLst>
      </pc:sldChg>
      <pc:sldChg chg="del">
        <pc:chgData name="Tony M P" userId="ae1e3ab533ed63fd" providerId="LiveId" clId="{4BBEAF2D-9365-4BD8-A009-DE6D488B8BD3}" dt="2024-08-28T03:35:21.529" v="57" actId="47"/>
        <pc:sldMkLst>
          <pc:docMk/>
          <pc:sldMk cId="406726305" sldId="1132"/>
        </pc:sldMkLst>
      </pc:sldChg>
      <pc:sldChg chg="del">
        <pc:chgData name="Tony M P" userId="ae1e3ab533ed63fd" providerId="LiveId" clId="{4BBEAF2D-9365-4BD8-A009-DE6D488B8BD3}" dt="2024-08-28T03:35:22.154" v="58" actId="47"/>
        <pc:sldMkLst>
          <pc:docMk/>
          <pc:sldMk cId="2915252028" sldId="1133"/>
        </pc:sldMkLst>
      </pc:sldChg>
      <pc:sldChg chg="del">
        <pc:chgData name="Tony M P" userId="ae1e3ab533ed63fd" providerId="LiveId" clId="{4BBEAF2D-9365-4BD8-A009-DE6D488B8BD3}" dt="2024-08-28T03:35:22.625" v="59" actId="47"/>
        <pc:sldMkLst>
          <pc:docMk/>
          <pc:sldMk cId="1698279353" sldId="1134"/>
        </pc:sldMkLst>
      </pc:sldChg>
      <pc:sldChg chg="del">
        <pc:chgData name="Tony M P" userId="ae1e3ab533ed63fd" providerId="LiveId" clId="{4BBEAF2D-9365-4BD8-A009-DE6D488B8BD3}" dt="2024-08-28T03:35:36.024" v="65" actId="47"/>
        <pc:sldMkLst>
          <pc:docMk/>
          <pc:sldMk cId="1169325245" sldId="1136"/>
        </pc:sldMkLst>
      </pc:sldChg>
      <pc:sldChg chg="del">
        <pc:chgData name="Tony M P" userId="ae1e3ab533ed63fd" providerId="LiveId" clId="{4BBEAF2D-9365-4BD8-A009-DE6D488B8BD3}" dt="2024-08-28T03:35:46.926" v="72" actId="47"/>
        <pc:sldMkLst>
          <pc:docMk/>
          <pc:sldMk cId="2876293792" sldId="1138"/>
        </pc:sldMkLst>
      </pc:sldChg>
      <pc:sldChg chg="modSp mod">
        <pc:chgData name="Tony M P" userId="ae1e3ab533ed63fd" providerId="LiveId" clId="{4BBEAF2D-9365-4BD8-A009-DE6D488B8BD3}" dt="2024-08-27T06:56:02.633" v="4" actId="13926"/>
        <pc:sldMkLst>
          <pc:docMk/>
          <pc:sldMk cId="493081341" sldId="1139"/>
        </pc:sldMkLst>
      </pc:sldChg>
      <pc:sldChg chg="modSp mod">
        <pc:chgData name="Tony M P" userId="ae1e3ab533ed63fd" providerId="LiveId" clId="{4BBEAF2D-9365-4BD8-A009-DE6D488B8BD3}" dt="2024-08-28T03:36:03.421" v="73" actId="6549"/>
        <pc:sldMkLst>
          <pc:docMk/>
          <pc:sldMk cId="1493618261" sldId="1140"/>
        </pc:sldMkLst>
      </pc:sldChg>
      <pc:sldChg chg="modSp mod">
        <pc:chgData name="Tony M P" userId="ae1e3ab533ed63fd" providerId="LiveId" clId="{4BBEAF2D-9365-4BD8-A009-DE6D488B8BD3}" dt="2024-08-31T06:06:12.681" v="862"/>
        <pc:sldMkLst>
          <pc:docMk/>
          <pc:sldMk cId="1137274819" sldId="1141"/>
        </pc:sldMkLst>
      </pc:sldChg>
      <pc:sldChg chg="modSp mod">
        <pc:chgData name="Tony M P" userId="ae1e3ab533ed63fd" providerId="LiveId" clId="{4BBEAF2D-9365-4BD8-A009-DE6D488B8BD3}" dt="2024-08-29T15:24:20.704" v="808" actId="20577"/>
        <pc:sldMkLst>
          <pc:docMk/>
          <pc:sldMk cId="732057604" sldId="1142"/>
        </pc:sldMkLst>
      </pc:sldChg>
      <pc:sldChg chg="modSp mod">
        <pc:chgData name="Tony M P" userId="ae1e3ab533ed63fd" providerId="LiveId" clId="{4BBEAF2D-9365-4BD8-A009-DE6D488B8BD3}" dt="2024-08-28T03:37:23.570" v="132" actId="20577"/>
        <pc:sldMkLst>
          <pc:docMk/>
          <pc:sldMk cId="1774063366" sldId="1143"/>
        </pc:sldMkLst>
      </pc:sldChg>
      <pc:sldChg chg="modSp mod modAnim">
        <pc:chgData name="Tony M P" userId="ae1e3ab533ed63fd" providerId="LiveId" clId="{4BBEAF2D-9365-4BD8-A009-DE6D488B8BD3}" dt="2024-08-28T07:38:23.829" v="382" actId="108"/>
        <pc:sldMkLst>
          <pc:docMk/>
          <pc:sldMk cId="2903839948" sldId="1144"/>
        </pc:sldMkLst>
      </pc:sldChg>
      <pc:sldChg chg="modSp mod modAnim">
        <pc:chgData name="Tony M P" userId="ae1e3ab533ed63fd" providerId="LiveId" clId="{4BBEAF2D-9365-4BD8-A009-DE6D488B8BD3}" dt="2024-08-28T09:29:04.672" v="556"/>
        <pc:sldMkLst>
          <pc:docMk/>
          <pc:sldMk cId="3359883729" sldId="1145"/>
        </pc:sldMkLst>
      </pc:sldChg>
      <pc:sldChg chg="modSp mod modAnim">
        <pc:chgData name="Tony M P" userId="ae1e3ab533ed63fd" providerId="LiveId" clId="{4BBEAF2D-9365-4BD8-A009-DE6D488B8BD3}" dt="2024-08-28T09:39:47.621" v="784"/>
        <pc:sldMkLst>
          <pc:docMk/>
          <pc:sldMk cId="3831435828" sldId="1146"/>
        </pc:sldMkLst>
      </pc:sldChg>
      <pc:sldChg chg="addSp modSp mod">
        <pc:chgData name="Tony M P" userId="ae1e3ab533ed63fd" providerId="LiveId" clId="{4BBEAF2D-9365-4BD8-A009-DE6D488B8BD3}" dt="2024-08-29T09:59:44.984" v="788" actId="14100"/>
        <pc:sldMkLst>
          <pc:docMk/>
          <pc:sldMk cId="1831026580" sldId="1147"/>
        </pc:sldMkLst>
      </pc:sldChg>
      <pc:sldChg chg="addSp delSp modSp mod">
        <pc:chgData name="Tony M P" userId="ae1e3ab533ed63fd" providerId="LiveId" clId="{4BBEAF2D-9365-4BD8-A009-DE6D488B8BD3}" dt="2024-08-29T10:00:56.658" v="793" actId="14100"/>
        <pc:sldMkLst>
          <pc:docMk/>
          <pc:sldMk cId="477686269" sldId="1148"/>
        </pc:sldMkLst>
      </pc:sldChg>
      <pc:sldChg chg="addSp delSp modSp mod">
        <pc:chgData name="Tony M P" userId="ae1e3ab533ed63fd" providerId="LiveId" clId="{4BBEAF2D-9365-4BD8-A009-DE6D488B8BD3}" dt="2024-08-29T15:24:59.792" v="811" actId="14100"/>
        <pc:sldMkLst>
          <pc:docMk/>
          <pc:sldMk cId="3726990064" sldId="1149"/>
        </pc:sldMkLst>
      </pc:sldChg>
      <pc:sldChg chg="addSp delSp modSp mod">
        <pc:chgData name="Tony M P" userId="ae1e3ab533ed63fd" providerId="LiveId" clId="{4BBEAF2D-9365-4BD8-A009-DE6D488B8BD3}" dt="2024-08-29T15:30:56.899" v="836" actId="14100"/>
        <pc:sldMkLst>
          <pc:docMk/>
          <pc:sldMk cId="1667059050" sldId="1150"/>
        </pc:sldMkLst>
      </pc:sldChg>
      <pc:sldChg chg="addSp modSp mod">
        <pc:chgData name="Tony M P" userId="ae1e3ab533ed63fd" providerId="LiveId" clId="{4BBEAF2D-9365-4BD8-A009-DE6D488B8BD3}" dt="2024-08-31T06:05:01.915" v="848" actId="14100"/>
        <pc:sldMkLst>
          <pc:docMk/>
          <pc:sldMk cId="1347699563" sldId="1151"/>
        </pc:sldMkLst>
      </pc:sldChg>
      <pc:sldChg chg="addSp modSp mod">
        <pc:chgData name="Tony M P" userId="ae1e3ab533ed63fd" providerId="LiveId" clId="{4BBEAF2D-9365-4BD8-A009-DE6D488B8BD3}" dt="2024-08-31T06:02:44.404" v="845" actId="14100"/>
        <pc:sldMkLst>
          <pc:docMk/>
          <pc:sldMk cId="2463664915" sldId="1152"/>
        </pc:sldMkLst>
      </pc:sldChg>
      <pc:sldChg chg="addSp modSp mod">
        <pc:chgData name="Tony M P" userId="ae1e3ab533ed63fd" providerId="LiveId" clId="{4BBEAF2D-9365-4BD8-A009-DE6D488B8BD3}" dt="2024-08-29T15:34:46.730" v="841" actId="14100"/>
        <pc:sldMkLst>
          <pc:docMk/>
          <pc:sldMk cId="2196902894" sldId="1153"/>
        </pc:sldMkLst>
      </pc:sldChg>
      <pc:sldChg chg="addSp delSp modSp mod">
        <pc:chgData name="Tony M P" userId="ae1e3ab533ed63fd" providerId="LiveId" clId="{4BBEAF2D-9365-4BD8-A009-DE6D488B8BD3}" dt="2024-08-31T06:05:36.041" v="852" actId="14100"/>
        <pc:sldMkLst>
          <pc:docMk/>
          <pc:sldMk cId="2014311636" sldId="1154"/>
        </pc:sldMkLst>
      </pc:sldChg>
      <pc:sldChg chg="addSp delSp modSp mod">
        <pc:chgData name="Tony M P" userId="ae1e3ab533ed63fd" providerId="LiveId" clId="{4BBEAF2D-9365-4BD8-A009-DE6D488B8BD3}" dt="2024-09-01T04:32:07.367" v="868" actId="14100"/>
        <pc:sldMkLst>
          <pc:docMk/>
          <pc:sldMk cId="851084027" sldId="1155"/>
        </pc:sldMkLst>
      </pc:sldChg>
      <pc:sldChg chg="addSp modSp mod">
        <pc:chgData name="Tony M P" userId="ae1e3ab533ed63fd" providerId="LiveId" clId="{4BBEAF2D-9365-4BD8-A009-DE6D488B8BD3}" dt="2024-09-01T04:32:31.051" v="872" actId="14100"/>
        <pc:sldMkLst>
          <pc:docMk/>
          <pc:sldMk cId="163747087" sldId="1157"/>
        </pc:sldMkLst>
      </pc:sldChg>
    </pc:docChg>
  </pc:docChgLst>
  <pc:docChgLst>
    <pc:chgData name="Tony M P" userId="ae1e3ab533ed63fd" providerId="LiveId" clId="{DFD1F206-F43A-47DA-A01D-730056C5DCDD}"/>
    <pc:docChg chg="undo custSel addSld delSld modSld">
      <pc:chgData name="Tony M P" userId="ae1e3ab533ed63fd" providerId="LiveId" clId="{DFD1F206-F43A-47DA-A01D-730056C5DCDD}" dt="2025-04-28T07:04:02.444" v="1532" actId="6549"/>
      <pc:docMkLst>
        <pc:docMk/>
      </pc:docMkLst>
      <pc:sldChg chg="modSp mod">
        <pc:chgData name="Tony M P" userId="ae1e3ab533ed63fd" providerId="LiveId" clId="{DFD1F206-F43A-47DA-A01D-730056C5DCDD}" dt="2025-04-27T04:35:00.656" v="179" actId="207"/>
        <pc:sldMkLst>
          <pc:docMk/>
          <pc:sldMk cId="493081341" sldId="1139"/>
        </pc:sldMkLst>
      </pc:sldChg>
      <pc:sldChg chg="modSp mod">
        <pc:chgData name="Tony M P" userId="ae1e3ab533ed63fd" providerId="LiveId" clId="{DFD1F206-F43A-47DA-A01D-730056C5DCDD}" dt="2025-04-27T04:35:57.392" v="212" actId="6549"/>
        <pc:sldMkLst>
          <pc:docMk/>
          <pc:sldMk cId="4258123172" sldId="3400"/>
        </pc:sldMkLst>
      </pc:sldChg>
      <pc:sldChg chg="addSp delSp modSp add del mod modTransition delAnim modAnim">
        <pc:chgData name="Tony M P" userId="ae1e3ab533ed63fd" providerId="LiveId" clId="{DFD1F206-F43A-47DA-A01D-730056C5DCDD}" dt="2025-04-27T05:06:49.936" v="265" actId="47"/>
        <pc:sldMkLst>
          <pc:docMk/>
          <pc:sldMk cId="4285834419" sldId="3406"/>
        </pc:sldMkLst>
      </pc:sldChg>
      <pc:sldChg chg="addSp delSp modSp mod modTransition delAnim modAnim">
        <pc:chgData name="Tony M P" userId="ae1e3ab533ed63fd" providerId="LiveId" clId="{DFD1F206-F43A-47DA-A01D-730056C5DCDD}" dt="2025-04-27T05:14:30.469" v="392" actId="6549"/>
        <pc:sldMkLst>
          <pc:docMk/>
          <pc:sldMk cId="4001887124" sldId="3408"/>
        </pc:sldMkLst>
      </pc:sldChg>
      <pc:sldChg chg="del">
        <pc:chgData name="Tony M P" userId="ae1e3ab533ed63fd" providerId="LiveId" clId="{DFD1F206-F43A-47DA-A01D-730056C5DCDD}" dt="2025-04-27T06:30:52.434" v="394" actId="47"/>
        <pc:sldMkLst>
          <pc:docMk/>
          <pc:sldMk cId="2352693961" sldId="3409"/>
        </pc:sldMkLst>
      </pc:sldChg>
      <pc:sldChg chg="del">
        <pc:chgData name="Tony M P" userId="ae1e3ab533ed63fd" providerId="LiveId" clId="{DFD1F206-F43A-47DA-A01D-730056C5DCDD}" dt="2025-04-27T06:30:52.828" v="395" actId="47"/>
        <pc:sldMkLst>
          <pc:docMk/>
          <pc:sldMk cId="616481193" sldId="3410"/>
        </pc:sldMkLst>
      </pc:sldChg>
      <pc:sldChg chg="del">
        <pc:chgData name="Tony M P" userId="ae1e3ab533ed63fd" providerId="LiveId" clId="{DFD1F206-F43A-47DA-A01D-730056C5DCDD}" dt="2025-04-27T06:30:53.229" v="396" actId="47"/>
        <pc:sldMkLst>
          <pc:docMk/>
          <pc:sldMk cId="498773250" sldId="3411"/>
        </pc:sldMkLst>
      </pc:sldChg>
      <pc:sldChg chg="addSp add del">
        <pc:chgData name="Tony M P" userId="ae1e3ab533ed63fd" providerId="LiveId" clId="{DFD1F206-F43A-47DA-A01D-730056C5DCDD}" dt="2025-04-27T06:47:18.437" v="690" actId="47"/>
        <pc:sldMkLst>
          <pc:docMk/>
          <pc:sldMk cId="1609183066" sldId="3412"/>
        </pc:sldMkLst>
      </pc:sldChg>
      <pc:sldChg chg="del">
        <pc:chgData name="Tony M P" userId="ae1e3ab533ed63fd" providerId="LiveId" clId="{DFD1F206-F43A-47DA-A01D-730056C5DCDD}" dt="2025-04-27T06:31:04.705" v="399" actId="47"/>
        <pc:sldMkLst>
          <pc:docMk/>
          <pc:sldMk cId="1336061852" sldId="3413"/>
        </pc:sldMkLst>
      </pc:sldChg>
      <pc:sldChg chg="del">
        <pc:chgData name="Tony M P" userId="ae1e3ab533ed63fd" providerId="LiveId" clId="{DFD1F206-F43A-47DA-A01D-730056C5DCDD}" dt="2025-04-27T06:31:05.968" v="400" actId="47"/>
        <pc:sldMkLst>
          <pc:docMk/>
          <pc:sldMk cId="2902366880" sldId="3414"/>
        </pc:sldMkLst>
      </pc:sldChg>
      <pc:sldChg chg="del">
        <pc:chgData name="Tony M P" userId="ae1e3ab533ed63fd" providerId="LiveId" clId="{DFD1F206-F43A-47DA-A01D-730056C5DCDD}" dt="2025-04-27T06:31:06.662" v="401" actId="47"/>
        <pc:sldMkLst>
          <pc:docMk/>
          <pc:sldMk cId="3593057983" sldId="3415"/>
        </pc:sldMkLst>
      </pc:sldChg>
      <pc:sldChg chg="del">
        <pc:chgData name="Tony M P" userId="ae1e3ab533ed63fd" providerId="LiveId" clId="{DFD1F206-F43A-47DA-A01D-730056C5DCDD}" dt="2025-04-27T06:31:07.118" v="403" actId="47"/>
        <pc:sldMkLst>
          <pc:docMk/>
          <pc:sldMk cId="1265726615" sldId="3416"/>
        </pc:sldMkLst>
      </pc:sldChg>
      <pc:sldChg chg="del">
        <pc:chgData name="Tony M P" userId="ae1e3ab533ed63fd" providerId="LiveId" clId="{DFD1F206-F43A-47DA-A01D-730056C5DCDD}" dt="2025-04-27T06:31:06.918" v="402" actId="47"/>
        <pc:sldMkLst>
          <pc:docMk/>
          <pc:sldMk cId="2010042657" sldId="3417"/>
        </pc:sldMkLst>
      </pc:sldChg>
      <pc:sldChg chg="del">
        <pc:chgData name="Tony M P" userId="ae1e3ab533ed63fd" providerId="LiveId" clId="{DFD1F206-F43A-47DA-A01D-730056C5DCDD}" dt="2025-04-27T06:31:07.673" v="404" actId="47"/>
        <pc:sldMkLst>
          <pc:docMk/>
          <pc:sldMk cId="1774544660" sldId="3418"/>
        </pc:sldMkLst>
      </pc:sldChg>
      <pc:sldChg chg="del">
        <pc:chgData name="Tony M P" userId="ae1e3ab533ed63fd" providerId="LiveId" clId="{DFD1F206-F43A-47DA-A01D-730056C5DCDD}" dt="2025-04-27T06:31:08.406" v="405" actId="47"/>
        <pc:sldMkLst>
          <pc:docMk/>
          <pc:sldMk cId="2695026926" sldId="3419"/>
        </pc:sldMkLst>
      </pc:sldChg>
      <pc:sldChg chg="del">
        <pc:chgData name="Tony M P" userId="ae1e3ab533ed63fd" providerId="LiveId" clId="{DFD1F206-F43A-47DA-A01D-730056C5DCDD}" dt="2025-04-27T06:31:09.549" v="406" actId="47"/>
        <pc:sldMkLst>
          <pc:docMk/>
          <pc:sldMk cId="639070415" sldId="3420"/>
        </pc:sldMkLst>
      </pc:sldChg>
      <pc:sldChg chg="del">
        <pc:chgData name="Tony M P" userId="ae1e3ab533ed63fd" providerId="LiveId" clId="{DFD1F206-F43A-47DA-A01D-730056C5DCDD}" dt="2025-04-27T06:31:10.492" v="407" actId="47"/>
        <pc:sldMkLst>
          <pc:docMk/>
          <pc:sldMk cId="1255464586" sldId="3421"/>
        </pc:sldMkLst>
      </pc:sldChg>
      <pc:sldChg chg="modSp add modAnim">
        <pc:chgData name="Tony M P" userId="ae1e3ab533ed63fd" providerId="LiveId" clId="{DFD1F206-F43A-47DA-A01D-730056C5DCDD}" dt="2025-04-27T06:46:51.206" v="689" actId="207"/>
        <pc:sldMkLst>
          <pc:docMk/>
          <pc:sldMk cId="1027896914" sldId="3422"/>
        </pc:sldMkLst>
      </pc:sldChg>
      <pc:sldChg chg="addSp delSp modSp add mod modAnim">
        <pc:chgData name="Tony M P" userId="ae1e3ab533ed63fd" providerId="LiveId" clId="{DFD1F206-F43A-47DA-A01D-730056C5DCDD}" dt="2025-04-28T07:04:02.444" v="1532" actId="6549"/>
        <pc:sldMkLst>
          <pc:docMk/>
          <pc:sldMk cId="3363500407" sldId="3423"/>
        </pc:sldMkLst>
      </pc:sldChg>
      <pc:sldChg chg="addSp delSp modSp add mod modTransition">
        <pc:chgData name="Tony M P" userId="ae1e3ab533ed63fd" providerId="LiveId" clId="{DFD1F206-F43A-47DA-A01D-730056C5DCDD}" dt="2025-04-27T07:03:52.750" v="836"/>
        <pc:sldMkLst>
          <pc:docMk/>
          <pc:sldMk cId="1246064135" sldId="3424"/>
        </pc:sldMkLst>
      </pc:sldChg>
      <pc:sldChg chg="modSp add modAnim">
        <pc:chgData name="Tony M P" userId="ae1e3ab533ed63fd" providerId="LiveId" clId="{DFD1F206-F43A-47DA-A01D-730056C5DCDD}" dt="2025-04-27T06:58:59.323" v="829" actId="113"/>
        <pc:sldMkLst>
          <pc:docMk/>
          <pc:sldMk cId="4053214620" sldId="3425"/>
        </pc:sldMkLst>
      </pc:sldChg>
      <pc:sldChg chg="modSp add mod modAnim">
        <pc:chgData name="Tony M P" userId="ae1e3ab533ed63fd" providerId="LiveId" clId="{DFD1F206-F43A-47DA-A01D-730056C5DCDD}" dt="2025-04-27T07:11:05.690" v="969" actId="20577"/>
        <pc:sldMkLst>
          <pc:docMk/>
          <pc:sldMk cId="3056160126" sldId="3426"/>
        </pc:sldMkLst>
      </pc:sldChg>
      <pc:sldChg chg="modSp add modAnim">
        <pc:chgData name="Tony M P" userId="ae1e3ab533ed63fd" providerId="LiveId" clId="{DFD1F206-F43A-47DA-A01D-730056C5DCDD}" dt="2025-04-27T07:12:54.442" v="1006" actId="6549"/>
        <pc:sldMkLst>
          <pc:docMk/>
          <pc:sldMk cId="29001063" sldId="3427"/>
        </pc:sldMkLst>
      </pc:sldChg>
      <pc:sldChg chg="modSp add mod">
        <pc:chgData name="Tony M P" userId="ae1e3ab533ed63fd" providerId="LiveId" clId="{DFD1F206-F43A-47DA-A01D-730056C5DCDD}" dt="2025-04-27T11:48:56.421" v="1012" actId="20577"/>
        <pc:sldMkLst>
          <pc:docMk/>
          <pc:sldMk cId="2346144127" sldId="3428"/>
        </pc:sldMkLst>
      </pc:sldChg>
      <pc:sldChg chg="addSp delSp modSp add mod modAnim">
        <pc:chgData name="Tony M P" userId="ae1e3ab533ed63fd" providerId="LiveId" clId="{DFD1F206-F43A-47DA-A01D-730056C5DCDD}" dt="2025-04-27T17:13:02.886" v="1194" actId="20577"/>
        <pc:sldMkLst>
          <pc:docMk/>
          <pc:sldMk cId="3430667262" sldId="3429"/>
        </pc:sldMkLst>
      </pc:sldChg>
      <pc:sldChg chg="modSp add modAnim">
        <pc:chgData name="Tony M P" userId="ae1e3ab533ed63fd" providerId="LiveId" clId="{DFD1F206-F43A-47DA-A01D-730056C5DCDD}" dt="2025-04-27T17:18:16.307" v="1311" actId="20577"/>
        <pc:sldMkLst>
          <pc:docMk/>
          <pc:sldMk cId="1452238916" sldId="3430"/>
        </pc:sldMkLst>
      </pc:sldChg>
      <pc:sldChg chg="modSp add modAnim">
        <pc:chgData name="Tony M P" userId="ae1e3ab533ed63fd" providerId="LiveId" clId="{DFD1F206-F43A-47DA-A01D-730056C5DCDD}" dt="2025-04-27T17:25:47.469" v="1408" actId="20577"/>
        <pc:sldMkLst>
          <pc:docMk/>
          <pc:sldMk cId="2667772482" sldId="3431"/>
        </pc:sldMkLst>
      </pc:sldChg>
      <pc:sldChg chg="modSp add modAnim">
        <pc:chgData name="Tony M P" userId="ae1e3ab533ed63fd" providerId="LiveId" clId="{DFD1F206-F43A-47DA-A01D-730056C5DCDD}" dt="2025-04-27T17:29:42.181" v="1476" actId="6549"/>
        <pc:sldMkLst>
          <pc:docMk/>
          <pc:sldMk cId="1019507486" sldId="3432"/>
        </pc:sldMkLst>
      </pc:sldChg>
      <pc:sldChg chg="modSp add mod">
        <pc:chgData name="Tony M P" userId="ae1e3ab533ed63fd" providerId="LiveId" clId="{DFD1F206-F43A-47DA-A01D-730056C5DCDD}" dt="2025-04-27T17:32:52.599" v="1486" actId="20577"/>
        <pc:sldMkLst>
          <pc:docMk/>
          <pc:sldMk cId="4165780079" sldId="3433"/>
        </pc:sldMkLst>
      </pc:sldChg>
      <pc:sldChg chg="addSp delSp modSp add mod">
        <pc:chgData name="Tony M P" userId="ae1e3ab533ed63fd" providerId="LiveId" clId="{DFD1F206-F43A-47DA-A01D-730056C5DCDD}" dt="2025-04-27T17:34:43.978" v="1498" actId="20577"/>
        <pc:sldMkLst>
          <pc:docMk/>
          <pc:sldMk cId="519391297" sldId="3434"/>
        </pc:sldMkLst>
      </pc:sldChg>
    </pc:docChg>
  </pc:docChgLst>
  <pc:docChgLst>
    <pc:chgData name="Tony M P" userId="ae1e3ab533ed63fd" providerId="LiveId" clId="{511C62C2-1A43-4D64-B29D-F9875AEC161E}"/>
    <pc:docChg chg="undo redo custSel addSld delSld modSld">
      <pc:chgData name="Tony M P" userId="ae1e3ab533ed63fd" providerId="LiveId" clId="{511C62C2-1A43-4D64-B29D-F9875AEC161E}" dt="2025-01-27T11:19:44.447" v="345" actId="20577"/>
      <pc:docMkLst>
        <pc:docMk/>
      </pc:docMkLst>
      <pc:sldChg chg="del">
        <pc:chgData name="Tony M P" userId="ae1e3ab533ed63fd" providerId="LiveId" clId="{511C62C2-1A43-4D64-B29D-F9875AEC161E}" dt="2025-01-26T06:47:37.124" v="49" actId="47"/>
        <pc:sldMkLst>
          <pc:docMk/>
          <pc:sldMk cId="3622447542" sldId="1052"/>
        </pc:sldMkLst>
      </pc:sldChg>
      <pc:sldChg chg="del">
        <pc:chgData name="Tony M P" userId="ae1e3ab533ed63fd" providerId="LiveId" clId="{511C62C2-1A43-4D64-B29D-F9875AEC161E}" dt="2025-01-26T06:45:30.105" v="31" actId="47"/>
        <pc:sldMkLst>
          <pc:docMk/>
          <pc:sldMk cId="2962131550" sldId="1069"/>
        </pc:sldMkLst>
      </pc:sldChg>
      <pc:sldChg chg="del">
        <pc:chgData name="Tony M P" userId="ae1e3ab533ed63fd" providerId="LiveId" clId="{511C62C2-1A43-4D64-B29D-F9875AEC161E}" dt="2025-01-26T06:45:30.105" v="31" actId="47"/>
        <pc:sldMkLst>
          <pc:docMk/>
          <pc:sldMk cId="530656624" sldId="1074"/>
        </pc:sldMkLst>
      </pc:sldChg>
      <pc:sldChg chg="del">
        <pc:chgData name="Tony M P" userId="ae1e3ab533ed63fd" providerId="LiveId" clId="{511C62C2-1A43-4D64-B29D-F9875AEC161E}" dt="2025-01-26T06:45:30.105" v="31" actId="47"/>
        <pc:sldMkLst>
          <pc:docMk/>
          <pc:sldMk cId="2821694153" sldId="1075"/>
        </pc:sldMkLst>
      </pc:sldChg>
      <pc:sldChg chg="del">
        <pc:chgData name="Tony M P" userId="ae1e3ab533ed63fd" providerId="LiveId" clId="{511C62C2-1A43-4D64-B29D-F9875AEC161E}" dt="2025-01-26T06:45:30.105" v="31" actId="47"/>
        <pc:sldMkLst>
          <pc:docMk/>
          <pc:sldMk cId="1669333131" sldId="1096"/>
        </pc:sldMkLst>
      </pc:sldChg>
      <pc:sldChg chg="del">
        <pc:chgData name="Tony M P" userId="ae1e3ab533ed63fd" providerId="LiveId" clId="{511C62C2-1A43-4D64-B29D-F9875AEC161E}" dt="2025-01-26T06:45:30.105" v="31" actId="47"/>
        <pc:sldMkLst>
          <pc:docMk/>
          <pc:sldMk cId="2157206183" sldId="1106"/>
        </pc:sldMkLst>
      </pc:sldChg>
      <pc:sldChg chg="del">
        <pc:chgData name="Tony M P" userId="ae1e3ab533ed63fd" providerId="LiveId" clId="{511C62C2-1A43-4D64-B29D-F9875AEC161E}" dt="2025-01-26T06:45:30.105" v="31" actId="47"/>
        <pc:sldMkLst>
          <pc:docMk/>
          <pc:sldMk cId="2826583299" sldId="1107"/>
        </pc:sldMkLst>
      </pc:sldChg>
      <pc:sldChg chg="del">
        <pc:chgData name="Tony M P" userId="ae1e3ab533ed63fd" providerId="LiveId" clId="{511C62C2-1A43-4D64-B29D-F9875AEC161E}" dt="2025-01-26T06:45:30.105" v="31" actId="47"/>
        <pc:sldMkLst>
          <pc:docMk/>
          <pc:sldMk cId="1153332882" sldId="1110"/>
        </pc:sldMkLst>
      </pc:sldChg>
      <pc:sldChg chg="del">
        <pc:chgData name="Tony M P" userId="ae1e3ab533ed63fd" providerId="LiveId" clId="{511C62C2-1A43-4D64-B29D-F9875AEC161E}" dt="2025-01-26T06:45:30.105" v="31" actId="47"/>
        <pc:sldMkLst>
          <pc:docMk/>
          <pc:sldMk cId="738285666" sldId="1111"/>
        </pc:sldMkLst>
      </pc:sldChg>
      <pc:sldChg chg="del">
        <pc:chgData name="Tony M P" userId="ae1e3ab533ed63fd" providerId="LiveId" clId="{511C62C2-1A43-4D64-B29D-F9875AEC161E}" dt="2025-01-26T06:45:30.105" v="31" actId="47"/>
        <pc:sldMkLst>
          <pc:docMk/>
          <pc:sldMk cId="3356316112" sldId="1118"/>
        </pc:sldMkLst>
      </pc:sldChg>
      <pc:sldChg chg="del">
        <pc:chgData name="Tony M P" userId="ae1e3ab533ed63fd" providerId="LiveId" clId="{511C62C2-1A43-4D64-B29D-F9875AEC161E}" dt="2025-01-26T06:45:30.105" v="31" actId="47"/>
        <pc:sldMkLst>
          <pc:docMk/>
          <pc:sldMk cId="358719307" sldId="1119"/>
        </pc:sldMkLst>
      </pc:sldChg>
      <pc:sldChg chg="del">
        <pc:chgData name="Tony M P" userId="ae1e3ab533ed63fd" providerId="LiveId" clId="{511C62C2-1A43-4D64-B29D-F9875AEC161E}" dt="2025-01-26T06:45:30.105" v="31" actId="47"/>
        <pc:sldMkLst>
          <pc:docMk/>
          <pc:sldMk cId="3015437732" sldId="1120"/>
        </pc:sldMkLst>
      </pc:sldChg>
      <pc:sldChg chg="del">
        <pc:chgData name="Tony M P" userId="ae1e3ab533ed63fd" providerId="LiveId" clId="{511C62C2-1A43-4D64-B29D-F9875AEC161E}" dt="2025-01-26T06:45:30.105" v="31" actId="47"/>
        <pc:sldMkLst>
          <pc:docMk/>
          <pc:sldMk cId="2366070611" sldId="1121"/>
        </pc:sldMkLst>
      </pc:sldChg>
      <pc:sldChg chg="del">
        <pc:chgData name="Tony M P" userId="ae1e3ab533ed63fd" providerId="LiveId" clId="{511C62C2-1A43-4D64-B29D-F9875AEC161E}" dt="2025-01-26T06:45:30.105" v="31" actId="47"/>
        <pc:sldMkLst>
          <pc:docMk/>
          <pc:sldMk cId="2648108267" sldId="1122"/>
        </pc:sldMkLst>
      </pc:sldChg>
      <pc:sldChg chg="del">
        <pc:chgData name="Tony M P" userId="ae1e3ab533ed63fd" providerId="LiveId" clId="{511C62C2-1A43-4D64-B29D-F9875AEC161E}" dt="2025-01-26T06:45:30.105" v="31" actId="47"/>
        <pc:sldMkLst>
          <pc:docMk/>
          <pc:sldMk cId="372492808" sldId="1126"/>
        </pc:sldMkLst>
      </pc:sldChg>
      <pc:sldChg chg="del">
        <pc:chgData name="Tony M P" userId="ae1e3ab533ed63fd" providerId="LiveId" clId="{511C62C2-1A43-4D64-B29D-F9875AEC161E}" dt="2025-01-26T06:45:30.105" v="31" actId="47"/>
        <pc:sldMkLst>
          <pc:docMk/>
          <pc:sldMk cId="3143682010" sldId="1127"/>
        </pc:sldMkLst>
      </pc:sldChg>
      <pc:sldChg chg="del">
        <pc:chgData name="Tony M P" userId="ae1e3ab533ed63fd" providerId="LiveId" clId="{511C62C2-1A43-4D64-B29D-F9875AEC161E}" dt="2025-01-26T06:45:30.105" v="31" actId="47"/>
        <pc:sldMkLst>
          <pc:docMk/>
          <pc:sldMk cId="953771386" sldId="1130"/>
        </pc:sldMkLst>
      </pc:sldChg>
      <pc:sldChg chg="del">
        <pc:chgData name="Tony M P" userId="ae1e3ab533ed63fd" providerId="LiveId" clId="{511C62C2-1A43-4D64-B29D-F9875AEC161E}" dt="2025-01-26T06:45:30.105" v="31" actId="47"/>
        <pc:sldMkLst>
          <pc:docMk/>
          <pc:sldMk cId="114900034" sldId="1131"/>
        </pc:sldMkLst>
      </pc:sldChg>
      <pc:sldChg chg="del">
        <pc:chgData name="Tony M P" userId="ae1e3ab533ed63fd" providerId="LiveId" clId="{511C62C2-1A43-4D64-B29D-F9875AEC161E}" dt="2025-01-26T06:45:30.105" v="31" actId="47"/>
        <pc:sldMkLst>
          <pc:docMk/>
          <pc:sldMk cId="406726305" sldId="1132"/>
        </pc:sldMkLst>
      </pc:sldChg>
      <pc:sldChg chg="del">
        <pc:chgData name="Tony M P" userId="ae1e3ab533ed63fd" providerId="LiveId" clId="{511C62C2-1A43-4D64-B29D-F9875AEC161E}" dt="2025-01-26T06:45:30.105" v="31" actId="47"/>
        <pc:sldMkLst>
          <pc:docMk/>
          <pc:sldMk cId="2915252028" sldId="1133"/>
        </pc:sldMkLst>
      </pc:sldChg>
      <pc:sldChg chg="del">
        <pc:chgData name="Tony M P" userId="ae1e3ab533ed63fd" providerId="LiveId" clId="{511C62C2-1A43-4D64-B29D-F9875AEC161E}" dt="2025-01-26T06:45:30.105" v="31" actId="47"/>
        <pc:sldMkLst>
          <pc:docMk/>
          <pc:sldMk cId="1698279353" sldId="1134"/>
        </pc:sldMkLst>
      </pc:sldChg>
      <pc:sldChg chg="del">
        <pc:chgData name="Tony M P" userId="ae1e3ab533ed63fd" providerId="LiveId" clId="{511C62C2-1A43-4D64-B29D-F9875AEC161E}" dt="2025-01-26T06:45:30.105" v="31" actId="47"/>
        <pc:sldMkLst>
          <pc:docMk/>
          <pc:sldMk cId="2876293792" sldId="1138"/>
        </pc:sldMkLst>
      </pc:sldChg>
      <pc:sldChg chg="modSp mod">
        <pc:chgData name="Tony M P" userId="ae1e3ab533ed63fd" providerId="LiveId" clId="{511C62C2-1A43-4D64-B29D-F9875AEC161E}" dt="2025-01-26T06:45:38.118" v="32" actId="313"/>
        <pc:sldMkLst>
          <pc:docMk/>
          <pc:sldMk cId="493081341" sldId="1139"/>
        </pc:sldMkLst>
      </pc:sldChg>
      <pc:sldChg chg="del">
        <pc:chgData name="Tony M P" userId="ae1e3ab533ed63fd" providerId="LiveId" clId="{511C62C2-1A43-4D64-B29D-F9875AEC161E}" dt="2025-01-26T06:45:30.105" v="31" actId="47"/>
        <pc:sldMkLst>
          <pc:docMk/>
          <pc:sldMk cId="3748991417" sldId="1163"/>
        </pc:sldMkLst>
      </pc:sldChg>
      <pc:sldChg chg="del">
        <pc:chgData name="Tony M P" userId="ae1e3ab533ed63fd" providerId="LiveId" clId="{511C62C2-1A43-4D64-B29D-F9875AEC161E}" dt="2025-01-26T06:45:30.105" v="31" actId="47"/>
        <pc:sldMkLst>
          <pc:docMk/>
          <pc:sldMk cId="2550885642" sldId="1164"/>
        </pc:sldMkLst>
      </pc:sldChg>
      <pc:sldChg chg="del">
        <pc:chgData name="Tony M P" userId="ae1e3ab533ed63fd" providerId="LiveId" clId="{511C62C2-1A43-4D64-B29D-F9875AEC161E}" dt="2025-01-26T06:45:30.105" v="31" actId="47"/>
        <pc:sldMkLst>
          <pc:docMk/>
          <pc:sldMk cId="1051715157" sldId="1168"/>
        </pc:sldMkLst>
      </pc:sldChg>
      <pc:sldChg chg="del">
        <pc:chgData name="Tony M P" userId="ae1e3ab533ed63fd" providerId="LiveId" clId="{511C62C2-1A43-4D64-B29D-F9875AEC161E}" dt="2025-01-26T06:45:30.105" v="31" actId="47"/>
        <pc:sldMkLst>
          <pc:docMk/>
          <pc:sldMk cId="3936906915" sldId="1174"/>
        </pc:sldMkLst>
      </pc:sldChg>
      <pc:sldChg chg="del">
        <pc:chgData name="Tony M P" userId="ae1e3ab533ed63fd" providerId="LiveId" clId="{511C62C2-1A43-4D64-B29D-F9875AEC161E}" dt="2025-01-26T06:45:30.105" v="31" actId="47"/>
        <pc:sldMkLst>
          <pc:docMk/>
          <pc:sldMk cId="3803212281" sldId="1175"/>
        </pc:sldMkLst>
      </pc:sldChg>
      <pc:sldChg chg="del">
        <pc:chgData name="Tony M P" userId="ae1e3ab533ed63fd" providerId="LiveId" clId="{511C62C2-1A43-4D64-B29D-F9875AEC161E}" dt="2025-01-26T06:47:37.622" v="50" actId="47"/>
        <pc:sldMkLst>
          <pc:docMk/>
          <pc:sldMk cId="3573219615" sldId="3399"/>
        </pc:sldMkLst>
      </pc:sldChg>
      <pc:sldChg chg="delSp modSp add del mod">
        <pc:chgData name="Tony M P" userId="ae1e3ab533ed63fd" providerId="LiveId" clId="{511C62C2-1A43-4D64-B29D-F9875AEC161E}" dt="2025-01-26T06:59:58.243" v="166" actId="13926"/>
        <pc:sldMkLst>
          <pc:docMk/>
          <pc:sldMk cId="4258123172" sldId="3400"/>
        </pc:sldMkLst>
      </pc:sldChg>
      <pc:sldChg chg="modSp del modAnim">
        <pc:chgData name="Tony M P" userId="ae1e3ab533ed63fd" providerId="LiveId" clId="{511C62C2-1A43-4D64-B29D-F9875AEC161E}" dt="2025-01-26T06:58:53.961" v="130" actId="47"/>
        <pc:sldMkLst>
          <pc:docMk/>
          <pc:sldMk cId="1717253229" sldId="3401"/>
        </pc:sldMkLst>
      </pc:sldChg>
      <pc:sldChg chg="new del">
        <pc:chgData name="Tony M P" userId="ae1e3ab533ed63fd" providerId="LiveId" clId="{511C62C2-1A43-4D64-B29D-F9875AEC161E}" dt="2025-01-26T06:49:26.244" v="54" actId="680"/>
        <pc:sldMkLst>
          <pc:docMk/>
          <pc:sldMk cId="755830244" sldId="3402"/>
        </pc:sldMkLst>
      </pc:sldChg>
      <pc:sldChg chg="del">
        <pc:chgData name="Tony M P" userId="ae1e3ab533ed63fd" providerId="LiveId" clId="{511C62C2-1A43-4D64-B29D-F9875AEC161E}" dt="2025-01-26T06:45:47.794" v="33" actId="47"/>
        <pc:sldMkLst>
          <pc:docMk/>
          <pc:sldMk cId="2792480117" sldId="3402"/>
        </pc:sldMkLst>
      </pc:sldChg>
      <pc:sldChg chg="del">
        <pc:chgData name="Tony M P" userId="ae1e3ab533ed63fd" providerId="LiveId" clId="{511C62C2-1A43-4D64-B29D-F9875AEC161E}" dt="2025-01-26T06:45:48.163" v="34" actId="47"/>
        <pc:sldMkLst>
          <pc:docMk/>
          <pc:sldMk cId="4207100295" sldId="3403"/>
        </pc:sldMkLst>
      </pc:sldChg>
      <pc:sldChg chg="del">
        <pc:chgData name="Tony M P" userId="ae1e3ab533ed63fd" providerId="LiveId" clId="{511C62C2-1A43-4D64-B29D-F9875AEC161E}" dt="2025-01-26T06:45:48.592" v="35" actId="47"/>
        <pc:sldMkLst>
          <pc:docMk/>
          <pc:sldMk cId="488708229" sldId="3404"/>
        </pc:sldMkLst>
      </pc:sldChg>
      <pc:sldChg chg="addSp modSp add del mod addAnim modAnim">
        <pc:chgData name="Tony M P" userId="ae1e3ab533ed63fd" providerId="LiveId" clId="{511C62C2-1A43-4D64-B29D-F9875AEC161E}" dt="2025-01-27T11:19:44.447" v="345" actId="20577"/>
        <pc:sldMkLst>
          <pc:docMk/>
          <pc:sldMk cId="4285834419" sldId="3406"/>
        </pc:sldMkLst>
      </pc:sldChg>
      <pc:sldChg chg="addSp delSp modSp mod addAnim delAnim modAnim">
        <pc:chgData name="Tony M P" userId="ae1e3ab533ed63fd" providerId="LiveId" clId="{511C62C2-1A43-4D64-B29D-F9875AEC161E}" dt="2025-01-27T11:19:19.054" v="341" actId="20577"/>
        <pc:sldMkLst>
          <pc:docMk/>
          <pc:sldMk cId="4001887124" sldId="3408"/>
        </pc:sldMkLst>
      </pc:sldChg>
      <pc:sldMasterChg chg="delSldLayout">
        <pc:chgData name="Tony M P" userId="ae1e3ab533ed63fd" providerId="LiveId" clId="{511C62C2-1A43-4D64-B29D-F9875AEC161E}" dt="2025-01-26T06:58:53.961" v="130" actId="47"/>
        <pc:sldMasterMkLst>
          <pc:docMk/>
          <pc:sldMasterMk cId="1855808139" sldId="2147483660"/>
        </pc:sldMasterMkLst>
        <pc:sldLayoutChg chg="del">
          <pc:chgData name="Tony M P" userId="ae1e3ab533ed63fd" providerId="LiveId" clId="{511C62C2-1A43-4D64-B29D-F9875AEC161E}" dt="2025-01-26T06:58:53.961" v="130" actId="47"/>
          <pc:sldLayoutMkLst>
            <pc:docMk/>
            <pc:sldMasterMk cId="1855808139" sldId="2147483660"/>
            <pc:sldLayoutMk cId="2483619070" sldId="2147483680"/>
          </pc:sldLayoutMkLst>
        </pc:sldLayoutChg>
      </pc:sldMasterChg>
    </pc:docChg>
  </pc:docChgLst>
  <pc:docChgLst>
    <pc:chgData name="Tony M P" userId="ae1e3ab533ed63fd" providerId="LiveId" clId="{024AE913-261B-4ABB-9418-6336E91FA903}"/>
    <pc:docChg chg="custSel delSld modSld">
      <pc:chgData name="Tony M P" userId="ae1e3ab533ed63fd" providerId="LiveId" clId="{024AE913-261B-4ABB-9418-6336E91FA903}" dt="2024-11-01T16:52:45.884" v="534"/>
      <pc:docMkLst>
        <pc:docMk/>
      </pc:docMkLst>
      <pc:sldChg chg="modSp mod modAnim">
        <pc:chgData name="Tony M P" userId="ae1e3ab533ed63fd" providerId="LiveId" clId="{024AE913-261B-4ABB-9418-6336E91FA903}" dt="2024-11-01T16:51:11.650" v="532" actId="20577"/>
        <pc:sldMkLst>
          <pc:docMk/>
          <pc:sldMk cId="2962131550" sldId="1069"/>
        </pc:sldMkLst>
      </pc:sldChg>
      <pc:sldChg chg="modSp modAnim">
        <pc:chgData name="Tony M P" userId="ae1e3ab533ed63fd" providerId="LiveId" clId="{024AE913-261B-4ABB-9418-6336E91FA903}" dt="2024-11-01T16:50:34.870" v="529" actId="6549"/>
        <pc:sldMkLst>
          <pc:docMk/>
          <pc:sldMk cId="4178044063" sldId="1070"/>
        </pc:sldMkLst>
      </pc:sldChg>
      <pc:sldChg chg="modSp">
        <pc:chgData name="Tony M P" userId="ae1e3ab533ed63fd" providerId="LiveId" clId="{024AE913-261B-4ABB-9418-6336E91FA903}" dt="2024-11-01T16:22:56.835" v="219" actId="20577"/>
        <pc:sldMkLst>
          <pc:docMk/>
          <pc:sldMk cId="1669333131" sldId="1096"/>
        </pc:sldMkLst>
      </pc:sldChg>
      <pc:sldChg chg="modSp">
        <pc:chgData name="Tony M P" userId="ae1e3ab533ed63fd" providerId="LiveId" clId="{024AE913-261B-4ABB-9418-6336E91FA903}" dt="2024-11-01T16:23:03.616" v="224" actId="20577"/>
        <pc:sldMkLst>
          <pc:docMk/>
          <pc:sldMk cId="3052587359" sldId="1098"/>
        </pc:sldMkLst>
      </pc:sldChg>
      <pc:sldChg chg="del">
        <pc:chgData name="Tony M P" userId="ae1e3ab533ed63fd" providerId="LiveId" clId="{024AE913-261B-4ABB-9418-6336E91FA903}" dt="2024-11-01T16:22:42.583" v="214" actId="47"/>
        <pc:sldMkLst>
          <pc:docMk/>
          <pc:sldMk cId="2404695379" sldId="1101"/>
        </pc:sldMkLst>
      </pc:sldChg>
      <pc:sldChg chg="del">
        <pc:chgData name="Tony M P" userId="ae1e3ab533ed63fd" providerId="LiveId" clId="{024AE913-261B-4ABB-9418-6336E91FA903}" dt="2024-11-01T16:24:26.191" v="226" actId="47"/>
        <pc:sldMkLst>
          <pc:docMk/>
          <pc:sldMk cId="3466755474" sldId="1104"/>
        </pc:sldMkLst>
      </pc:sldChg>
      <pc:sldChg chg="del">
        <pc:chgData name="Tony M P" userId="ae1e3ab533ed63fd" providerId="LiveId" clId="{024AE913-261B-4ABB-9418-6336E91FA903}" dt="2024-11-01T16:32:22.191" v="236" actId="47"/>
        <pc:sldMkLst>
          <pc:docMk/>
          <pc:sldMk cId="126169238" sldId="1105"/>
        </pc:sldMkLst>
      </pc:sldChg>
      <pc:sldChg chg="modSp modAnim">
        <pc:chgData name="Tony M P" userId="ae1e3ab533ed63fd" providerId="LiveId" clId="{024AE913-261B-4ABB-9418-6336E91FA903}" dt="2024-11-01T16:46:24.230" v="502"/>
        <pc:sldMkLst>
          <pc:docMk/>
          <pc:sldMk cId="2157206183" sldId="1106"/>
        </pc:sldMkLst>
      </pc:sldChg>
      <pc:sldChg chg="modSp mod modAnim">
        <pc:chgData name="Tony M P" userId="ae1e3ab533ed63fd" providerId="LiveId" clId="{024AE913-261B-4ABB-9418-6336E91FA903}" dt="2024-11-01T16:46:42.115" v="504" actId="27636"/>
        <pc:sldMkLst>
          <pc:docMk/>
          <pc:sldMk cId="2826583299" sldId="1107"/>
        </pc:sldMkLst>
      </pc:sldChg>
      <pc:sldChg chg="modSp">
        <pc:chgData name="Tony M P" userId="ae1e3ab533ed63fd" providerId="LiveId" clId="{024AE913-261B-4ABB-9418-6336E91FA903}" dt="2024-11-01T16:39:06.032" v="435" actId="20577"/>
        <pc:sldMkLst>
          <pc:docMk/>
          <pc:sldMk cId="1155420811" sldId="1108"/>
        </pc:sldMkLst>
      </pc:sldChg>
      <pc:sldChg chg="modSp modAnim">
        <pc:chgData name="Tony M P" userId="ae1e3ab533ed63fd" providerId="LiveId" clId="{024AE913-261B-4ABB-9418-6336E91FA903}" dt="2024-11-01T16:40:11.884" v="438" actId="5793"/>
        <pc:sldMkLst>
          <pc:docMk/>
          <pc:sldMk cId="4155200155" sldId="1109"/>
        </pc:sldMkLst>
      </pc:sldChg>
      <pc:sldChg chg="modSp modAnim">
        <pc:chgData name="Tony M P" userId="ae1e3ab533ed63fd" providerId="LiveId" clId="{024AE913-261B-4ABB-9418-6336E91FA903}" dt="2024-11-01T16:42:19.562" v="472"/>
        <pc:sldMkLst>
          <pc:docMk/>
          <pc:sldMk cId="738285666" sldId="1111"/>
        </pc:sldMkLst>
      </pc:sldChg>
      <pc:sldChg chg="modSp modAnim">
        <pc:chgData name="Tony M P" userId="ae1e3ab533ed63fd" providerId="LiveId" clId="{024AE913-261B-4ABB-9418-6336E91FA903}" dt="2024-11-01T16:43:48.193" v="494" actId="20577"/>
        <pc:sldMkLst>
          <pc:docMk/>
          <pc:sldMk cId="743117063" sldId="1112"/>
        </pc:sldMkLst>
      </pc:sldChg>
      <pc:sldChg chg="modSp modAnim">
        <pc:chgData name="Tony M P" userId="ae1e3ab533ed63fd" providerId="LiveId" clId="{024AE913-261B-4ABB-9418-6336E91FA903}" dt="2024-11-01T16:44:06.883" v="495"/>
        <pc:sldMkLst>
          <pc:docMk/>
          <pc:sldMk cId="284997726" sldId="1113"/>
        </pc:sldMkLst>
      </pc:sldChg>
      <pc:sldChg chg="modSp modAnim">
        <pc:chgData name="Tony M P" userId="ae1e3ab533ed63fd" providerId="LiveId" clId="{024AE913-261B-4ABB-9418-6336E91FA903}" dt="2024-11-01T16:44:43.489" v="498"/>
        <pc:sldMkLst>
          <pc:docMk/>
          <pc:sldMk cId="743110459" sldId="1114"/>
        </pc:sldMkLst>
      </pc:sldChg>
      <pc:sldChg chg="modSp modAnim">
        <pc:chgData name="Tony M P" userId="ae1e3ab533ed63fd" providerId="LiveId" clId="{024AE913-261B-4ABB-9418-6336E91FA903}" dt="2024-11-01T16:44:55.611" v="499"/>
        <pc:sldMkLst>
          <pc:docMk/>
          <pc:sldMk cId="3254013497" sldId="1115"/>
        </pc:sldMkLst>
      </pc:sldChg>
      <pc:sldChg chg="modSp modAnim">
        <pc:chgData name="Tony M P" userId="ae1e3ab533ed63fd" providerId="LiveId" clId="{024AE913-261B-4ABB-9418-6336E91FA903}" dt="2024-11-01T16:45:34.225" v="500"/>
        <pc:sldMkLst>
          <pc:docMk/>
          <pc:sldMk cId="2731106527" sldId="1116"/>
        </pc:sldMkLst>
      </pc:sldChg>
      <pc:sldChg chg="modSp modAnim">
        <pc:chgData name="Tony M P" userId="ae1e3ab533ed63fd" providerId="LiveId" clId="{024AE913-261B-4ABB-9418-6336E91FA903}" dt="2024-11-01T16:45:44.654" v="501"/>
        <pc:sldMkLst>
          <pc:docMk/>
          <pc:sldMk cId="2582209582" sldId="1117"/>
        </pc:sldMkLst>
      </pc:sldChg>
      <pc:sldChg chg="modSp modAnim">
        <pc:chgData name="Tony M P" userId="ae1e3ab533ed63fd" providerId="LiveId" clId="{024AE913-261B-4ABB-9418-6336E91FA903}" dt="2024-11-01T16:47:35.645" v="505"/>
        <pc:sldMkLst>
          <pc:docMk/>
          <pc:sldMk cId="3356316112" sldId="1118"/>
        </pc:sldMkLst>
      </pc:sldChg>
      <pc:sldChg chg="modSp modAnim">
        <pc:chgData name="Tony M P" userId="ae1e3ab533ed63fd" providerId="LiveId" clId="{024AE913-261B-4ABB-9418-6336E91FA903}" dt="2024-11-01T16:48:47.959" v="526" actId="6549"/>
        <pc:sldMkLst>
          <pc:docMk/>
          <pc:sldMk cId="358719307" sldId="1119"/>
        </pc:sldMkLst>
      </pc:sldChg>
      <pc:sldChg chg="modSp modAnim">
        <pc:chgData name="Tony M P" userId="ae1e3ab533ed63fd" providerId="LiveId" clId="{024AE913-261B-4ABB-9418-6336E91FA903}" dt="2024-11-01T16:49:44.619" v="527"/>
        <pc:sldMkLst>
          <pc:docMk/>
          <pc:sldMk cId="3015437732" sldId="1120"/>
        </pc:sldMkLst>
      </pc:sldChg>
      <pc:sldChg chg="modSp modAnim">
        <pc:chgData name="Tony M P" userId="ae1e3ab533ed63fd" providerId="LiveId" clId="{024AE913-261B-4ABB-9418-6336E91FA903}" dt="2024-11-01T16:50:14.106" v="528"/>
        <pc:sldMkLst>
          <pc:docMk/>
          <pc:sldMk cId="2366070611" sldId="1121"/>
        </pc:sldMkLst>
      </pc:sldChg>
      <pc:sldChg chg="modSp modAnim">
        <pc:chgData name="Tony M P" userId="ae1e3ab533ed63fd" providerId="LiveId" clId="{024AE913-261B-4ABB-9418-6336E91FA903}" dt="2024-11-01T16:52:45.884" v="534"/>
        <pc:sldMkLst>
          <pc:docMk/>
          <pc:sldMk cId="2648108267" sldId="1122"/>
        </pc:sldMkLst>
      </pc:sldChg>
      <pc:sldChg chg="delSp modSp mod">
        <pc:chgData name="Tony M P" userId="ae1e3ab533ed63fd" providerId="LiveId" clId="{024AE913-261B-4ABB-9418-6336E91FA903}" dt="2024-11-01T11:31:30.624" v="73" actId="313"/>
        <pc:sldMkLst>
          <pc:docMk/>
          <pc:sldMk cId="493081341" sldId="1139"/>
        </pc:sldMkLst>
      </pc:sldChg>
      <pc:sldChg chg="del">
        <pc:chgData name="Tony M P" userId="ae1e3ab533ed63fd" providerId="LiveId" clId="{024AE913-261B-4ABB-9418-6336E91FA903}" dt="2024-11-01T16:24:24.438" v="225" actId="47"/>
        <pc:sldMkLst>
          <pc:docMk/>
          <pc:sldMk cId="1774063366" sldId="1143"/>
        </pc:sldMkLst>
      </pc:sldChg>
      <pc:sldChg chg="del">
        <pc:chgData name="Tony M P" userId="ae1e3ab533ed63fd" providerId="LiveId" clId="{024AE913-261B-4ABB-9418-6336E91FA903}" dt="2024-11-01T16:24:27.226" v="227" actId="47"/>
        <pc:sldMkLst>
          <pc:docMk/>
          <pc:sldMk cId="2903839948" sldId="1144"/>
        </pc:sldMkLst>
      </pc:sldChg>
      <pc:sldChg chg="del">
        <pc:chgData name="Tony M P" userId="ae1e3ab533ed63fd" providerId="LiveId" clId="{024AE913-261B-4ABB-9418-6336E91FA903}" dt="2024-11-01T16:24:28.048" v="228" actId="47"/>
        <pc:sldMkLst>
          <pc:docMk/>
          <pc:sldMk cId="3359883729" sldId="1145"/>
        </pc:sldMkLst>
      </pc:sldChg>
      <pc:sldChg chg="del">
        <pc:chgData name="Tony M P" userId="ae1e3ab533ed63fd" providerId="LiveId" clId="{024AE913-261B-4ABB-9418-6336E91FA903}" dt="2024-11-01T16:24:28.994" v="229" actId="47"/>
        <pc:sldMkLst>
          <pc:docMk/>
          <pc:sldMk cId="3831435828" sldId="1146"/>
        </pc:sldMkLst>
      </pc:sldChg>
      <pc:sldChg chg="del">
        <pc:chgData name="Tony M P" userId="ae1e3ab533ed63fd" providerId="LiveId" clId="{024AE913-261B-4ABB-9418-6336E91FA903}" dt="2024-11-01T11:26:54.814" v="15" actId="47"/>
        <pc:sldMkLst>
          <pc:docMk/>
          <pc:sldMk cId="3174305811" sldId="1166"/>
        </pc:sldMkLst>
      </pc:sldChg>
      <pc:sldChg chg="addSp delSp modSp mod">
        <pc:chgData name="Tony M P" userId="ae1e3ab533ed63fd" providerId="LiveId" clId="{024AE913-261B-4ABB-9418-6336E91FA903}" dt="2024-11-01T11:30:07.257" v="19" actId="14100"/>
        <pc:sldMkLst>
          <pc:docMk/>
          <pc:sldMk cId="89678667" sldId="1167"/>
        </pc:sldMkLst>
      </pc:sldChg>
      <pc:sldChg chg="addSp delSp modSp mod">
        <pc:chgData name="Tony M P" userId="ae1e3ab533ed63fd" providerId="LiveId" clId="{024AE913-261B-4ABB-9418-6336E91FA903}" dt="2024-11-01T11:55:28.877" v="149" actId="14100"/>
        <pc:sldMkLst>
          <pc:docMk/>
          <pc:sldMk cId="3054002125" sldId="1169"/>
        </pc:sldMkLst>
      </pc:sldChg>
      <pc:sldChg chg="addSp modSp mod">
        <pc:chgData name="Tony M P" userId="ae1e3ab533ed63fd" providerId="LiveId" clId="{024AE913-261B-4ABB-9418-6336E91FA903}" dt="2024-11-01T11:57:01.349" v="161" actId="14100"/>
        <pc:sldMkLst>
          <pc:docMk/>
          <pc:sldMk cId="1229360371" sldId="1171"/>
        </pc:sldMkLst>
      </pc:sldChg>
      <pc:sldChg chg="addSp delSp modSp mod">
        <pc:chgData name="Tony M P" userId="ae1e3ab533ed63fd" providerId="LiveId" clId="{024AE913-261B-4ABB-9418-6336E91FA903}" dt="2024-11-01T12:01:21.551" v="203" actId="1076"/>
        <pc:sldMkLst>
          <pc:docMk/>
          <pc:sldMk cId="4167519853" sldId="1172"/>
        </pc:sldMkLst>
      </pc:sldChg>
      <pc:sldChg chg="modSp mod modAnim">
        <pc:chgData name="Tony M P" userId="ae1e3ab533ed63fd" providerId="LiveId" clId="{024AE913-261B-4ABB-9418-6336E91FA903}" dt="2024-11-01T16:38:23.606" v="394" actId="6549"/>
        <pc:sldMkLst>
          <pc:docMk/>
          <pc:sldMk cId="1127824296" sldId="1173"/>
        </pc:sldMkLst>
      </pc:sldChg>
      <pc:sldChg chg="modSp modAnim">
        <pc:chgData name="Tony M P" userId="ae1e3ab533ed63fd" providerId="LiveId" clId="{024AE913-261B-4ABB-9418-6336E91FA903}" dt="2024-11-01T16:42:01.610" v="471" actId="5793"/>
        <pc:sldMkLst>
          <pc:docMk/>
          <pc:sldMk cId="3936906915" sldId="1174"/>
        </pc:sldMkLst>
      </pc:sldChg>
      <pc:sldChg chg="delSp modSp mod">
        <pc:chgData name="Tony M P" userId="ae1e3ab533ed63fd" providerId="LiveId" clId="{024AE913-261B-4ABB-9418-6336E91FA903}" dt="2024-11-01T12:03:46.615" v="213" actId="1076"/>
        <pc:sldMkLst>
          <pc:docMk/>
          <pc:sldMk cId="3803212281" sldId="1175"/>
        </pc:sldMkLst>
      </pc:sldChg>
      <pc:sldChg chg="addSp delSp modSp mod">
        <pc:chgData name="Tony M P" userId="ae1e3ab533ed63fd" providerId="LiveId" clId="{024AE913-261B-4ABB-9418-6336E91FA903}" dt="2024-11-01T16:26:40.047" v="235" actId="14100"/>
        <pc:sldMkLst>
          <pc:docMk/>
          <pc:sldMk cId="3169949989" sldId="1176"/>
        </pc:sldMkLst>
      </pc:sldChg>
    </pc:docChg>
  </pc:docChgLst>
  <pc:docChgLst>
    <pc:chgData name="Tony M P" userId="ae1e3ab533ed63fd" providerId="LiveId" clId="{930D6F70-324A-40E9-B925-32011DBDC812}"/>
    <pc:docChg chg="undo custSel addSld modSld modMainMaster">
      <pc:chgData name="Tony M P" userId="ae1e3ab533ed63fd" providerId="LiveId" clId="{930D6F70-324A-40E9-B925-32011DBDC812}" dt="2025-03-02T06:51:44.377" v="572"/>
      <pc:docMkLst>
        <pc:docMk/>
      </pc:docMkLst>
      <pc:sldChg chg="addSp delSp modSp mod modTransition setBg delAnim">
        <pc:chgData name="Tony M P" userId="ae1e3ab533ed63fd" providerId="LiveId" clId="{930D6F70-324A-40E9-B925-32011DBDC812}" dt="2025-02-26T04:56:02.998" v="367"/>
        <pc:sldMkLst>
          <pc:docMk/>
          <pc:sldMk cId="2352693961" sldId="3409"/>
        </pc:sldMkLst>
      </pc:sldChg>
      <pc:sldChg chg="addSp delSp modSp mod">
        <pc:chgData name="Tony M P" userId="ae1e3ab533ed63fd" providerId="LiveId" clId="{930D6F70-324A-40E9-B925-32011DBDC812}" dt="2025-02-26T04:08:52.162" v="113"/>
        <pc:sldMkLst>
          <pc:docMk/>
          <pc:sldMk cId="616481193" sldId="3410"/>
        </pc:sldMkLst>
      </pc:sldChg>
      <pc:sldChg chg="addSp delSp modSp mod">
        <pc:chgData name="Tony M P" userId="ae1e3ab533ed63fd" providerId="LiveId" clId="{930D6F70-324A-40E9-B925-32011DBDC812}" dt="2025-02-26T04:11:57.156" v="122" actId="1076"/>
        <pc:sldMkLst>
          <pc:docMk/>
          <pc:sldMk cId="498773250" sldId="3411"/>
        </pc:sldMkLst>
      </pc:sldChg>
      <pc:sldChg chg="addSp delSp modSp mod">
        <pc:chgData name="Tony M P" userId="ae1e3ab533ed63fd" providerId="LiveId" clId="{930D6F70-324A-40E9-B925-32011DBDC812}" dt="2025-02-26T04:22:12.689" v="182" actId="478"/>
        <pc:sldMkLst>
          <pc:docMk/>
          <pc:sldMk cId="1609183066" sldId="3412"/>
        </pc:sldMkLst>
      </pc:sldChg>
      <pc:sldChg chg="addSp delSp modSp new mod">
        <pc:chgData name="Tony M P" userId="ae1e3ab533ed63fd" providerId="LiveId" clId="{930D6F70-324A-40E9-B925-32011DBDC812}" dt="2025-02-26T04:15:07.578" v="141"/>
        <pc:sldMkLst>
          <pc:docMk/>
          <pc:sldMk cId="1336061852" sldId="3413"/>
        </pc:sldMkLst>
      </pc:sldChg>
      <pc:sldChg chg="addSp delSp modSp new mod modAnim chgLayout">
        <pc:chgData name="Tony M P" userId="ae1e3ab533ed63fd" providerId="LiveId" clId="{930D6F70-324A-40E9-B925-32011DBDC812}" dt="2025-03-02T06:41:51.509" v="536"/>
        <pc:sldMkLst>
          <pc:docMk/>
          <pc:sldMk cId="2902366880" sldId="3414"/>
        </pc:sldMkLst>
      </pc:sldChg>
      <pc:sldChg chg="addSp delSp modSp new mod modTransition setBg">
        <pc:chgData name="Tony M P" userId="ae1e3ab533ed63fd" providerId="LiveId" clId="{930D6F70-324A-40E9-B925-32011DBDC812}" dt="2025-03-02T06:51:05.287" v="566"/>
        <pc:sldMkLst>
          <pc:docMk/>
          <pc:sldMk cId="3593057983" sldId="3415"/>
        </pc:sldMkLst>
      </pc:sldChg>
      <pc:sldChg chg="new">
        <pc:chgData name="Tony M P" userId="ae1e3ab533ed63fd" providerId="LiveId" clId="{930D6F70-324A-40E9-B925-32011DBDC812}" dt="2025-03-02T06:47:42.229" v="543" actId="680"/>
        <pc:sldMkLst>
          <pc:docMk/>
          <pc:sldMk cId="1265726615" sldId="3416"/>
        </pc:sldMkLst>
      </pc:sldChg>
      <pc:sldChg chg="addSp modSp new mod modTransition">
        <pc:chgData name="Tony M P" userId="ae1e3ab533ed63fd" providerId="LiveId" clId="{930D6F70-324A-40E9-B925-32011DBDC812}" dt="2025-03-02T06:51:44.377" v="572"/>
        <pc:sldMkLst>
          <pc:docMk/>
          <pc:sldMk cId="2010042657" sldId="3417"/>
        </pc:sldMkLst>
      </pc:sldChg>
      <pc:sldChg chg="add">
        <pc:chgData name="Tony M P" userId="ae1e3ab533ed63fd" providerId="LiveId" clId="{930D6F70-324A-40E9-B925-32011DBDC812}" dt="2025-03-02T06:48:03.825" v="545"/>
        <pc:sldMkLst>
          <pc:docMk/>
          <pc:sldMk cId="1774544660" sldId="3418"/>
        </pc:sldMkLst>
      </pc:sldChg>
      <pc:sldChg chg="add">
        <pc:chgData name="Tony M P" userId="ae1e3ab533ed63fd" providerId="LiveId" clId="{930D6F70-324A-40E9-B925-32011DBDC812}" dt="2025-03-02T06:48:03.825" v="545"/>
        <pc:sldMkLst>
          <pc:docMk/>
          <pc:sldMk cId="2695026926" sldId="3419"/>
        </pc:sldMkLst>
      </pc:sldChg>
      <pc:sldChg chg="add">
        <pc:chgData name="Tony M P" userId="ae1e3ab533ed63fd" providerId="LiveId" clId="{930D6F70-324A-40E9-B925-32011DBDC812}" dt="2025-03-02T06:48:05.555" v="546"/>
        <pc:sldMkLst>
          <pc:docMk/>
          <pc:sldMk cId="639070415" sldId="3420"/>
        </pc:sldMkLst>
      </pc:sldChg>
      <pc:sldChg chg="add">
        <pc:chgData name="Tony M P" userId="ae1e3ab533ed63fd" providerId="LiveId" clId="{930D6F70-324A-40E9-B925-32011DBDC812}" dt="2025-03-02T06:48:05.555" v="546"/>
        <pc:sldMkLst>
          <pc:docMk/>
          <pc:sldMk cId="1255464586" sldId="3421"/>
        </pc:sldMkLst>
      </pc:sldChg>
      <pc:sldMasterChg chg="setBg modSldLayout">
        <pc:chgData name="Tony M P" userId="ae1e3ab533ed63fd" providerId="LiveId" clId="{930D6F70-324A-40E9-B925-32011DBDC812}" dt="2025-02-26T04:56:02.998" v="367"/>
        <pc:sldMasterMkLst>
          <pc:docMk/>
          <pc:sldMasterMk cId="1855808139" sldId="2147483660"/>
        </pc:sldMasterMkLst>
        <pc:sldLayoutChg chg="setBg">
          <pc:chgData name="Tony M P" userId="ae1e3ab533ed63fd" providerId="LiveId" clId="{930D6F70-324A-40E9-B925-32011DBDC812}" dt="2025-02-26T04:56:02.998" v="367"/>
          <pc:sldLayoutMkLst>
            <pc:docMk/>
            <pc:sldMasterMk cId="1855808139" sldId="2147483660"/>
            <pc:sldLayoutMk cId="3598212606" sldId="2147483661"/>
          </pc:sldLayoutMkLst>
        </pc:sldLayoutChg>
        <pc:sldLayoutChg chg="setBg">
          <pc:chgData name="Tony M P" userId="ae1e3ab533ed63fd" providerId="LiveId" clId="{930D6F70-324A-40E9-B925-32011DBDC812}" dt="2025-02-26T04:56:02.998" v="367"/>
          <pc:sldLayoutMkLst>
            <pc:docMk/>
            <pc:sldMasterMk cId="1855808139" sldId="2147483660"/>
            <pc:sldLayoutMk cId="1751405978" sldId="2147483662"/>
          </pc:sldLayoutMkLst>
        </pc:sldLayoutChg>
        <pc:sldLayoutChg chg="setBg">
          <pc:chgData name="Tony M P" userId="ae1e3ab533ed63fd" providerId="LiveId" clId="{930D6F70-324A-40E9-B925-32011DBDC812}" dt="2025-02-26T04:56:02.998" v="367"/>
          <pc:sldLayoutMkLst>
            <pc:docMk/>
            <pc:sldMasterMk cId="1855808139" sldId="2147483660"/>
            <pc:sldLayoutMk cId="2867111150" sldId="2147483663"/>
          </pc:sldLayoutMkLst>
        </pc:sldLayoutChg>
        <pc:sldLayoutChg chg="setBg">
          <pc:chgData name="Tony M P" userId="ae1e3ab533ed63fd" providerId="LiveId" clId="{930D6F70-324A-40E9-B925-32011DBDC812}" dt="2025-02-26T04:56:02.998" v="367"/>
          <pc:sldLayoutMkLst>
            <pc:docMk/>
            <pc:sldMasterMk cId="1855808139" sldId="2147483660"/>
            <pc:sldLayoutMk cId="489705318" sldId="2147483664"/>
          </pc:sldLayoutMkLst>
        </pc:sldLayoutChg>
        <pc:sldLayoutChg chg="setBg">
          <pc:chgData name="Tony M P" userId="ae1e3ab533ed63fd" providerId="LiveId" clId="{930D6F70-324A-40E9-B925-32011DBDC812}" dt="2025-02-26T04:56:02.998" v="367"/>
          <pc:sldLayoutMkLst>
            <pc:docMk/>
            <pc:sldMasterMk cId="1855808139" sldId="2147483660"/>
            <pc:sldLayoutMk cId="826092733" sldId="2147483672"/>
          </pc:sldLayoutMkLst>
        </pc:sldLayoutChg>
        <pc:sldLayoutChg chg="setBg">
          <pc:chgData name="Tony M P" userId="ae1e3ab533ed63fd" providerId="LiveId" clId="{930D6F70-324A-40E9-B925-32011DBDC812}" dt="2025-02-26T04:56:02.998" v="367"/>
          <pc:sldLayoutMkLst>
            <pc:docMk/>
            <pc:sldMasterMk cId="1855808139" sldId="2147483660"/>
            <pc:sldLayoutMk cId="2604732055" sldId="2147483679"/>
          </pc:sldLayoutMkLst>
        </pc:sldLayoutChg>
      </pc:sldMasterChg>
    </pc:docChg>
  </pc:docChgLst>
  <pc:docChgLst>
    <pc:chgData name="Tony M P" userId="ae1e3ab533ed63fd" providerId="LiveId" clId="{01321A6B-3571-4A33-AF72-1E02370FB2B9}"/>
    <pc:docChg chg="undo custSel addSld delSld modSld sldOrd">
      <pc:chgData name="Tony M P" userId="ae1e3ab533ed63fd" providerId="LiveId" clId="{01321A6B-3571-4A33-AF72-1E02370FB2B9}" dt="2025-08-01T05:24:58.706" v="2764" actId="20577"/>
      <pc:docMkLst>
        <pc:docMk/>
      </pc:docMkLst>
      <pc:sldChg chg="modSp mod modAnim">
        <pc:chgData name="Tony M P" userId="ae1e3ab533ed63fd" providerId="LiveId" clId="{01321A6B-3571-4A33-AF72-1E02370FB2B9}" dt="2025-08-01T04:24:12.046" v="2725" actId="6549"/>
        <pc:sldMkLst>
          <pc:docMk/>
          <pc:sldMk cId="3363500407" sldId="3423"/>
        </pc:sldMkLst>
        <pc:spChg chg="mod">
          <ac:chgData name="Tony M P" userId="ae1e3ab533ed63fd" providerId="LiveId" clId="{01321A6B-3571-4A33-AF72-1E02370FB2B9}" dt="2025-08-01T04:24:12.046" v="2725" actId="6549"/>
          <ac:spMkLst>
            <pc:docMk/>
            <pc:sldMk cId="3363500407" sldId="3423"/>
            <ac:spMk id="3" creationId="{41D70812-B780-189F-B610-985E71C71163}"/>
          </ac:spMkLst>
        </pc:spChg>
      </pc:sldChg>
      <pc:sldChg chg="modSp">
        <pc:chgData name="Tony M P" userId="ae1e3ab533ed63fd" providerId="LiveId" clId="{01321A6B-3571-4A33-AF72-1E02370FB2B9}" dt="2025-08-01T05:24:58.706" v="2764" actId="20577"/>
        <pc:sldMkLst>
          <pc:docMk/>
          <pc:sldMk cId="508886283" sldId="3425"/>
        </pc:sldMkLst>
        <pc:spChg chg="mod">
          <ac:chgData name="Tony M P" userId="ae1e3ab533ed63fd" providerId="LiveId" clId="{01321A6B-3571-4A33-AF72-1E02370FB2B9}" dt="2025-08-01T05:24:58.706" v="2764" actId="20577"/>
          <ac:spMkLst>
            <pc:docMk/>
            <pc:sldMk cId="508886283" sldId="3425"/>
            <ac:spMk id="3" creationId="{E0B96CF3-A035-5FAA-8434-7DA0D9D46FD4}"/>
          </ac:spMkLst>
        </pc:spChg>
      </pc:sldChg>
      <pc:sldChg chg="modSp add modAnim">
        <pc:chgData name="Tony M P" userId="ae1e3ab533ed63fd" providerId="LiveId" clId="{01321A6B-3571-4A33-AF72-1E02370FB2B9}" dt="2025-07-30T01:51:39.035" v="528" actId="6549"/>
        <pc:sldMkLst>
          <pc:docMk/>
          <pc:sldMk cId="3149848445" sldId="3426"/>
        </pc:sldMkLst>
        <pc:spChg chg="mod">
          <ac:chgData name="Tony M P" userId="ae1e3ab533ed63fd" providerId="LiveId" clId="{01321A6B-3571-4A33-AF72-1E02370FB2B9}" dt="2025-07-30T01:51:39.035" v="528" actId="6549"/>
          <ac:spMkLst>
            <pc:docMk/>
            <pc:sldMk cId="3149848445" sldId="3426"/>
            <ac:spMk id="3" creationId="{5683F779-C3AC-CB97-7784-AAE141BC1554}"/>
          </ac:spMkLst>
        </pc:spChg>
      </pc:sldChg>
      <pc:sldChg chg="modSp add modAnim">
        <pc:chgData name="Tony M P" userId="ae1e3ab533ed63fd" providerId="LiveId" clId="{01321A6B-3571-4A33-AF72-1E02370FB2B9}" dt="2025-07-30T01:55:57.477" v="788" actId="6549"/>
        <pc:sldMkLst>
          <pc:docMk/>
          <pc:sldMk cId="516169900" sldId="3427"/>
        </pc:sldMkLst>
        <pc:spChg chg="mod">
          <ac:chgData name="Tony M P" userId="ae1e3ab533ed63fd" providerId="LiveId" clId="{01321A6B-3571-4A33-AF72-1E02370FB2B9}" dt="2025-07-30T01:55:57.477" v="788" actId="6549"/>
          <ac:spMkLst>
            <pc:docMk/>
            <pc:sldMk cId="516169900" sldId="3427"/>
            <ac:spMk id="3" creationId="{81A2B693-2204-4483-37CC-B861D6FA4CA4}"/>
          </ac:spMkLst>
        </pc:spChg>
      </pc:sldChg>
      <pc:sldChg chg="add">
        <pc:chgData name="Tony M P" userId="ae1e3ab533ed63fd" providerId="LiveId" clId="{01321A6B-3571-4A33-AF72-1E02370FB2B9}" dt="2025-07-30T06:33:20.992" v="1078"/>
        <pc:sldMkLst>
          <pc:docMk/>
          <pc:sldMk cId="2153619615" sldId="3428"/>
        </pc:sldMkLst>
      </pc:sldChg>
      <pc:sldChg chg="modSp add del mod">
        <pc:chgData name="Tony M P" userId="ae1e3ab533ed63fd" providerId="LiveId" clId="{01321A6B-3571-4A33-AF72-1E02370FB2B9}" dt="2025-07-30T06:33:11.203" v="1077" actId="2696"/>
        <pc:sldMkLst>
          <pc:docMk/>
          <pc:sldMk cId="3151296640" sldId="3428"/>
        </pc:sldMkLst>
      </pc:sldChg>
      <pc:sldChg chg="addSp modSp add mod modAnim">
        <pc:chgData name="Tony M P" userId="ae1e3ab533ed63fd" providerId="LiveId" clId="{01321A6B-3571-4A33-AF72-1E02370FB2B9}" dt="2025-07-31T15:39:18.390" v="1443" actId="20577"/>
        <pc:sldMkLst>
          <pc:docMk/>
          <pc:sldMk cId="1128613812" sldId="3429"/>
        </pc:sldMkLst>
        <pc:spChg chg="mod">
          <ac:chgData name="Tony M P" userId="ae1e3ab533ed63fd" providerId="LiveId" clId="{01321A6B-3571-4A33-AF72-1E02370FB2B9}" dt="2025-07-31T15:39:18.390" v="1443" actId="20577"/>
          <ac:spMkLst>
            <pc:docMk/>
            <pc:sldMk cId="1128613812" sldId="3429"/>
            <ac:spMk id="3" creationId="{1CBCF9B3-9987-11EB-54AE-484FD943EDEB}"/>
          </ac:spMkLst>
        </pc:spChg>
      </pc:sldChg>
      <pc:sldChg chg="addSp delSp modSp add del mod modAnim">
        <pc:chgData name="Tony M P" userId="ae1e3ab533ed63fd" providerId="LiveId" clId="{01321A6B-3571-4A33-AF72-1E02370FB2B9}" dt="2025-07-30T06:33:11.203" v="1077" actId="2696"/>
        <pc:sldMkLst>
          <pc:docMk/>
          <pc:sldMk cId="2966340976" sldId="3429"/>
        </pc:sldMkLst>
      </pc:sldChg>
      <pc:sldChg chg="modSp add mod">
        <pc:chgData name="Tony M P" userId="ae1e3ab533ed63fd" providerId="LiveId" clId="{01321A6B-3571-4A33-AF72-1E02370FB2B9}" dt="2025-07-30T03:36:10.862" v="916" actId="20577"/>
        <pc:sldMkLst>
          <pc:docMk/>
          <pc:sldMk cId="2045849667" sldId="3430"/>
        </pc:sldMkLst>
        <pc:spChg chg="mod">
          <ac:chgData name="Tony M P" userId="ae1e3ab533ed63fd" providerId="LiveId" clId="{01321A6B-3571-4A33-AF72-1E02370FB2B9}" dt="2025-07-30T03:36:10.862" v="916" actId="20577"/>
          <ac:spMkLst>
            <pc:docMk/>
            <pc:sldMk cId="2045849667" sldId="3430"/>
            <ac:spMk id="5" creationId="{EC4BB121-9054-AC19-F5FD-39671CBE5BA3}"/>
          </ac:spMkLst>
        </pc:spChg>
      </pc:sldChg>
      <pc:sldChg chg="addSp delSp modSp add mod modAnim">
        <pc:chgData name="Tony M P" userId="ae1e3ab533ed63fd" providerId="LiveId" clId="{01321A6B-3571-4A33-AF72-1E02370FB2B9}" dt="2025-07-30T05:30:11.089" v="1076" actId="13926"/>
        <pc:sldMkLst>
          <pc:docMk/>
          <pc:sldMk cId="2774320102" sldId="3431"/>
        </pc:sldMkLst>
        <pc:spChg chg="mod">
          <ac:chgData name="Tony M P" userId="ae1e3ab533ed63fd" providerId="LiveId" clId="{01321A6B-3571-4A33-AF72-1E02370FB2B9}" dt="2025-07-30T05:30:11.089" v="1076" actId="13926"/>
          <ac:spMkLst>
            <pc:docMk/>
            <pc:sldMk cId="2774320102" sldId="3431"/>
            <ac:spMk id="3" creationId="{E5CA30B0-79DF-05DF-3C63-0719CFFDAF72}"/>
          </ac:spMkLst>
        </pc:spChg>
        <pc:picChg chg="add mod">
          <ac:chgData name="Tony M P" userId="ae1e3ab533ed63fd" providerId="LiveId" clId="{01321A6B-3571-4A33-AF72-1E02370FB2B9}" dt="2025-07-30T03:36:47.602" v="919" actId="1076"/>
          <ac:picMkLst>
            <pc:docMk/>
            <pc:sldMk cId="2774320102" sldId="3431"/>
            <ac:picMk id="4" creationId="{9D832CDB-C6D8-8D49-FEFC-FACB338F0449}"/>
          </ac:picMkLst>
        </pc:picChg>
      </pc:sldChg>
      <pc:sldChg chg="modSp add modAnim">
        <pc:chgData name="Tony M P" userId="ae1e3ab533ed63fd" providerId="LiveId" clId="{01321A6B-3571-4A33-AF72-1E02370FB2B9}" dt="2025-07-30T03:44:54.378" v="1047" actId="20577"/>
        <pc:sldMkLst>
          <pc:docMk/>
          <pc:sldMk cId="276634070" sldId="3432"/>
        </pc:sldMkLst>
        <pc:spChg chg="mod">
          <ac:chgData name="Tony M P" userId="ae1e3ab533ed63fd" providerId="LiveId" clId="{01321A6B-3571-4A33-AF72-1E02370FB2B9}" dt="2025-07-30T03:44:54.378" v="1047" actId="20577"/>
          <ac:spMkLst>
            <pc:docMk/>
            <pc:sldMk cId="276634070" sldId="3432"/>
            <ac:spMk id="3" creationId="{C3F97D5F-276B-7288-3945-DE031DFF7E2E}"/>
          </ac:spMkLst>
        </pc:spChg>
      </pc:sldChg>
      <pc:sldChg chg="modSp add modAnim">
        <pc:chgData name="Tony M P" userId="ae1e3ab533ed63fd" providerId="LiveId" clId="{01321A6B-3571-4A33-AF72-1E02370FB2B9}" dt="2025-07-30T04:34:18.200" v="1073" actId="20577"/>
        <pc:sldMkLst>
          <pc:docMk/>
          <pc:sldMk cId="4036279244" sldId="3433"/>
        </pc:sldMkLst>
        <pc:spChg chg="mod">
          <ac:chgData name="Tony M P" userId="ae1e3ab533ed63fd" providerId="LiveId" clId="{01321A6B-3571-4A33-AF72-1E02370FB2B9}" dt="2025-07-30T04:34:18.200" v="1073" actId="20577"/>
          <ac:spMkLst>
            <pc:docMk/>
            <pc:sldMk cId="4036279244" sldId="3433"/>
            <ac:spMk id="3" creationId="{AEAD6E79-807A-442C-5BE7-DFAB4261084C}"/>
          </ac:spMkLst>
        </pc:spChg>
      </pc:sldChg>
      <pc:sldChg chg="modSp add modAnim">
        <pc:chgData name="Tony M P" userId="ae1e3ab533ed63fd" providerId="LiveId" clId="{01321A6B-3571-4A33-AF72-1E02370FB2B9}" dt="2025-07-31T14:11:44.902" v="1261" actId="20577"/>
        <pc:sldMkLst>
          <pc:docMk/>
          <pc:sldMk cId="1152419151" sldId="3434"/>
        </pc:sldMkLst>
        <pc:spChg chg="mod">
          <ac:chgData name="Tony M P" userId="ae1e3ab533ed63fd" providerId="LiveId" clId="{01321A6B-3571-4A33-AF72-1E02370FB2B9}" dt="2025-07-31T14:11:44.902" v="1261" actId="20577"/>
          <ac:spMkLst>
            <pc:docMk/>
            <pc:sldMk cId="1152419151" sldId="3434"/>
            <ac:spMk id="3" creationId="{4C38618C-C2BF-F42D-B0D6-EDDA732FA54B}"/>
          </ac:spMkLst>
        </pc:spChg>
      </pc:sldChg>
      <pc:sldChg chg="modSp add modAnim">
        <pc:chgData name="Tony M P" userId="ae1e3ab533ed63fd" providerId="LiveId" clId="{01321A6B-3571-4A33-AF72-1E02370FB2B9}" dt="2025-07-31T14:16:07.778" v="1318" actId="313"/>
        <pc:sldMkLst>
          <pc:docMk/>
          <pc:sldMk cId="3550590059" sldId="3435"/>
        </pc:sldMkLst>
        <pc:spChg chg="mod">
          <ac:chgData name="Tony M P" userId="ae1e3ab533ed63fd" providerId="LiveId" clId="{01321A6B-3571-4A33-AF72-1E02370FB2B9}" dt="2025-07-31T14:16:07.778" v="1318" actId="313"/>
          <ac:spMkLst>
            <pc:docMk/>
            <pc:sldMk cId="3550590059" sldId="3435"/>
            <ac:spMk id="3" creationId="{9BDFAFFC-168D-BC4C-8EEA-6DEB38E0EA1F}"/>
          </ac:spMkLst>
        </pc:spChg>
      </pc:sldChg>
      <pc:sldChg chg="modSp add modAnim">
        <pc:chgData name="Tony M P" userId="ae1e3ab533ed63fd" providerId="LiveId" clId="{01321A6B-3571-4A33-AF72-1E02370FB2B9}" dt="2025-07-31T14:20:36.777" v="1361" actId="6549"/>
        <pc:sldMkLst>
          <pc:docMk/>
          <pc:sldMk cId="2498760700" sldId="3436"/>
        </pc:sldMkLst>
        <pc:spChg chg="mod">
          <ac:chgData name="Tony M P" userId="ae1e3ab533ed63fd" providerId="LiveId" clId="{01321A6B-3571-4A33-AF72-1E02370FB2B9}" dt="2025-07-31T14:20:36.777" v="1361" actId="6549"/>
          <ac:spMkLst>
            <pc:docMk/>
            <pc:sldMk cId="2498760700" sldId="3436"/>
            <ac:spMk id="3" creationId="{451FC446-F3F0-773A-34DE-B7D068D0E0C1}"/>
          </ac:spMkLst>
        </pc:spChg>
      </pc:sldChg>
      <pc:sldChg chg="modSp add modAnim">
        <pc:chgData name="Tony M P" userId="ae1e3ab533ed63fd" providerId="LiveId" clId="{01321A6B-3571-4A33-AF72-1E02370FB2B9}" dt="2025-07-31T14:23:52.382" v="1395" actId="6549"/>
        <pc:sldMkLst>
          <pc:docMk/>
          <pc:sldMk cId="4078058676" sldId="3437"/>
        </pc:sldMkLst>
        <pc:spChg chg="mod">
          <ac:chgData name="Tony M P" userId="ae1e3ab533ed63fd" providerId="LiveId" clId="{01321A6B-3571-4A33-AF72-1E02370FB2B9}" dt="2025-07-31T14:23:52.382" v="1395" actId="6549"/>
          <ac:spMkLst>
            <pc:docMk/>
            <pc:sldMk cId="4078058676" sldId="3437"/>
            <ac:spMk id="3" creationId="{06FD1D2B-A420-C927-1ED5-9ADD60D33F40}"/>
          </ac:spMkLst>
        </pc:spChg>
      </pc:sldChg>
      <pc:sldChg chg="modSp add modAnim">
        <pc:chgData name="Tony M P" userId="ae1e3ab533ed63fd" providerId="LiveId" clId="{01321A6B-3571-4A33-AF72-1E02370FB2B9}" dt="2025-07-31T14:30:53.776" v="1419" actId="6549"/>
        <pc:sldMkLst>
          <pc:docMk/>
          <pc:sldMk cId="2797331162" sldId="3438"/>
        </pc:sldMkLst>
        <pc:spChg chg="mod">
          <ac:chgData name="Tony M P" userId="ae1e3ab533ed63fd" providerId="LiveId" clId="{01321A6B-3571-4A33-AF72-1E02370FB2B9}" dt="2025-07-31T14:30:53.776" v="1419" actId="6549"/>
          <ac:spMkLst>
            <pc:docMk/>
            <pc:sldMk cId="2797331162" sldId="3438"/>
            <ac:spMk id="3" creationId="{755AABC2-48F0-C175-5F05-373FF78AA4A8}"/>
          </ac:spMkLst>
        </pc:spChg>
      </pc:sldChg>
      <pc:sldChg chg="addSp delSp modSp add mod ord addAnim delAnim modAnim">
        <pc:chgData name="Tony M P" userId="ae1e3ab533ed63fd" providerId="LiveId" clId="{01321A6B-3571-4A33-AF72-1E02370FB2B9}" dt="2025-08-01T05:06:30.695" v="2761"/>
        <pc:sldMkLst>
          <pc:docMk/>
          <pc:sldMk cId="2795471210" sldId="3439"/>
        </pc:sldMkLst>
        <pc:spChg chg="add del mod">
          <ac:chgData name="Tony M P" userId="ae1e3ab533ed63fd" providerId="LiveId" clId="{01321A6B-3571-4A33-AF72-1E02370FB2B9}" dt="2025-08-01T04:53:08.713" v="2755" actId="1076"/>
          <ac:spMkLst>
            <pc:docMk/>
            <pc:sldMk cId="2795471210" sldId="3439"/>
            <ac:spMk id="3" creationId="{26FCE84A-8955-F4E5-69CB-4DF43B6A3A78}"/>
          </ac:spMkLst>
        </pc:spChg>
        <pc:picChg chg="add mod">
          <ac:chgData name="Tony M P" userId="ae1e3ab533ed63fd" providerId="LiveId" clId="{01321A6B-3571-4A33-AF72-1E02370FB2B9}" dt="2025-08-01T04:55:52.055" v="2759" actId="14100"/>
          <ac:picMkLst>
            <pc:docMk/>
            <pc:sldMk cId="2795471210" sldId="3439"/>
            <ac:picMk id="7" creationId="{45BB435E-F933-3B41-8B2B-B8A6A559257D}"/>
          </ac:picMkLst>
        </pc:picChg>
      </pc:sldChg>
      <pc:sldChg chg="modSp add modAnim">
        <pc:chgData name="Tony M P" userId="ae1e3ab533ed63fd" providerId="LiveId" clId="{01321A6B-3571-4A33-AF72-1E02370FB2B9}" dt="2025-07-31T15:45:21.088" v="1564" actId="113"/>
        <pc:sldMkLst>
          <pc:docMk/>
          <pc:sldMk cId="596105608" sldId="3440"/>
        </pc:sldMkLst>
        <pc:spChg chg="mod">
          <ac:chgData name="Tony M P" userId="ae1e3ab533ed63fd" providerId="LiveId" clId="{01321A6B-3571-4A33-AF72-1E02370FB2B9}" dt="2025-07-31T15:45:21.088" v="1564" actId="113"/>
          <ac:spMkLst>
            <pc:docMk/>
            <pc:sldMk cId="596105608" sldId="3440"/>
            <ac:spMk id="3" creationId="{FCFD70F3-6B29-C66D-00D6-D2143F953A61}"/>
          </ac:spMkLst>
        </pc:spChg>
      </pc:sldChg>
      <pc:sldChg chg="modSp add modAnim">
        <pc:chgData name="Tony M P" userId="ae1e3ab533ed63fd" providerId="LiveId" clId="{01321A6B-3571-4A33-AF72-1E02370FB2B9}" dt="2025-07-31T15:47:56.106" v="1595" actId="6549"/>
        <pc:sldMkLst>
          <pc:docMk/>
          <pc:sldMk cId="3713106419" sldId="3441"/>
        </pc:sldMkLst>
        <pc:spChg chg="mod">
          <ac:chgData name="Tony M P" userId="ae1e3ab533ed63fd" providerId="LiveId" clId="{01321A6B-3571-4A33-AF72-1E02370FB2B9}" dt="2025-07-31T15:47:56.106" v="1595" actId="6549"/>
          <ac:spMkLst>
            <pc:docMk/>
            <pc:sldMk cId="3713106419" sldId="3441"/>
            <ac:spMk id="3" creationId="{C1CDB8B0-D657-0B8C-627E-27C583D14E19}"/>
          </ac:spMkLst>
        </pc:spChg>
      </pc:sldChg>
      <pc:sldChg chg="modSp add modAnim">
        <pc:chgData name="Tony M P" userId="ae1e3ab533ed63fd" providerId="LiveId" clId="{01321A6B-3571-4A33-AF72-1E02370FB2B9}" dt="2025-07-31T16:00:05.210" v="1629" actId="207"/>
        <pc:sldMkLst>
          <pc:docMk/>
          <pc:sldMk cId="1616253874" sldId="3442"/>
        </pc:sldMkLst>
        <pc:spChg chg="mod">
          <ac:chgData name="Tony M P" userId="ae1e3ab533ed63fd" providerId="LiveId" clId="{01321A6B-3571-4A33-AF72-1E02370FB2B9}" dt="2025-07-31T16:00:05.210" v="1629" actId="207"/>
          <ac:spMkLst>
            <pc:docMk/>
            <pc:sldMk cId="1616253874" sldId="3442"/>
            <ac:spMk id="3" creationId="{F188DBF8-7FFD-36A8-B2AA-CFC59B4DEC4A}"/>
          </ac:spMkLst>
        </pc:spChg>
      </pc:sldChg>
      <pc:sldChg chg="modSp add modAnim">
        <pc:chgData name="Tony M P" userId="ae1e3ab533ed63fd" providerId="LiveId" clId="{01321A6B-3571-4A33-AF72-1E02370FB2B9}" dt="2025-07-31T16:01:21.654" v="1642" actId="20577"/>
        <pc:sldMkLst>
          <pc:docMk/>
          <pc:sldMk cId="2561872044" sldId="3443"/>
        </pc:sldMkLst>
        <pc:spChg chg="mod">
          <ac:chgData name="Tony M P" userId="ae1e3ab533ed63fd" providerId="LiveId" clId="{01321A6B-3571-4A33-AF72-1E02370FB2B9}" dt="2025-07-31T16:01:21.654" v="1642" actId="20577"/>
          <ac:spMkLst>
            <pc:docMk/>
            <pc:sldMk cId="2561872044" sldId="3443"/>
            <ac:spMk id="3" creationId="{7CEAA187-8DE9-DDEB-8DDC-0718D7012C65}"/>
          </ac:spMkLst>
        </pc:spChg>
      </pc:sldChg>
      <pc:sldChg chg="modSp add modAnim">
        <pc:chgData name="Tony M P" userId="ae1e3ab533ed63fd" providerId="LiveId" clId="{01321A6B-3571-4A33-AF72-1E02370FB2B9}" dt="2025-07-31T16:17:02.063" v="1684" actId="313"/>
        <pc:sldMkLst>
          <pc:docMk/>
          <pc:sldMk cId="3112835454" sldId="3444"/>
        </pc:sldMkLst>
        <pc:spChg chg="mod">
          <ac:chgData name="Tony M P" userId="ae1e3ab533ed63fd" providerId="LiveId" clId="{01321A6B-3571-4A33-AF72-1E02370FB2B9}" dt="2025-07-31T16:17:02.063" v="1684" actId="313"/>
          <ac:spMkLst>
            <pc:docMk/>
            <pc:sldMk cId="3112835454" sldId="3444"/>
            <ac:spMk id="3" creationId="{B61D8BE9-0EBD-732B-54FC-34441C397FEF}"/>
          </ac:spMkLst>
        </pc:spChg>
      </pc:sldChg>
      <pc:sldChg chg="modSp add modAnim">
        <pc:chgData name="Tony M P" userId="ae1e3ab533ed63fd" providerId="LiveId" clId="{01321A6B-3571-4A33-AF72-1E02370FB2B9}" dt="2025-07-31T16:20:54.248" v="1722" actId="313"/>
        <pc:sldMkLst>
          <pc:docMk/>
          <pc:sldMk cId="450346468" sldId="3445"/>
        </pc:sldMkLst>
        <pc:spChg chg="mod">
          <ac:chgData name="Tony M P" userId="ae1e3ab533ed63fd" providerId="LiveId" clId="{01321A6B-3571-4A33-AF72-1E02370FB2B9}" dt="2025-07-31T16:20:54.248" v="1722" actId="313"/>
          <ac:spMkLst>
            <pc:docMk/>
            <pc:sldMk cId="450346468" sldId="3445"/>
            <ac:spMk id="3" creationId="{AEAB51B0-4BB4-0847-D33E-926117515AF0}"/>
          </ac:spMkLst>
        </pc:spChg>
      </pc:sldChg>
      <pc:sldChg chg="modSp add modAnim">
        <pc:chgData name="Tony M P" userId="ae1e3ab533ed63fd" providerId="LiveId" clId="{01321A6B-3571-4A33-AF72-1E02370FB2B9}" dt="2025-07-31T16:34:55.763" v="1754" actId="20577"/>
        <pc:sldMkLst>
          <pc:docMk/>
          <pc:sldMk cId="1352016090" sldId="3446"/>
        </pc:sldMkLst>
        <pc:spChg chg="mod">
          <ac:chgData name="Tony M P" userId="ae1e3ab533ed63fd" providerId="LiveId" clId="{01321A6B-3571-4A33-AF72-1E02370FB2B9}" dt="2025-07-31T16:34:55.763" v="1754" actId="20577"/>
          <ac:spMkLst>
            <pc:docMk/>
            <pc:sldMk cId="1352016090" sldId="3446"/>
            <ac:spMk id="3" creationId="{03FE46C5-3430-909D-43D3-FF5CB39D006C}"/>
          </ac:spMkLst>
        </pc:spChg>
      </pc:sldChg>
      <pc:sldChg chg="modSp add mod modAnim">
        <pc:chgData name="Tony M P" userId="ae1e3ab533ed63fd" providerId="LiveId" clId="{01321A6B-3571-4A33-AF72-1E02370FB2B9}" dt="2025-07-31T16:38:19.202" v="1801" actId="6549"/>
        <pc:sldMkLst>
          <pc:docMk/>
          <pc:sldMk cId="16662848" sldId="3447"/>
        </pc:sldMkLst>
        <pc:spChg chg="mod">
          <ac:chgData name="Tony M P" userId="ae1e3ab533ed63fd" providerId="LiveId" clId="{01321A6B-3571-4A33-AF72-1E02370FB2B9}" dt="2025-07-31T16:38:19.202" v="1801" actId="6549"/>
          <ac:spMkLst>
            <pc:docMk/>
            <pc:sldMk cId="16662848" sldId="3447"/>
            <ac:spMk id="3" creationId="{91E38AA8-B4A7-C43E-1BE0-62D8A0CBF4CF}"/>
          </ac:spMkLst>
        </pc:spChg>
      </pc:sldChg>
      <pc:sldChg chg="modSp add modAnim">
        <pc:chgData name="Tony M P" userId="ae1e3ab533ed63fd" providerId="LiveId" clId="{01321A6B-3571-4A33-AF72-1E02370FB2B9}" dt="2025-07-31T16:59:02.315" v="1837" actId="313"/>
        <pc:sldMkLst>
          <pc:docMk/>
          <pc:sldMk cId="1716687634" sldId="3448"/>
        </pc:sldMkLst>
        <pc:spChg chg="mod">
          <ac:chgData name="Tony M P" userId="ae1e3ab533ed63fd" providerId="LiveId" clId="{01321A6B-3571-4A33-AF72-1E02370FB2B9}" dt="2025-07-31T16:59:02.315" v="1837" actId="313"/>
          <ac:spMkLst>
            <pc:docMk/>
            <pc:sldMk cId="1716687634" sldId="3448"/>
            <ac:spMk id="3" creationId="{BFD8BF63-9D7C-1D77-BA22-04CFBCE3D3C8}"/>
          </ac:spMkLst>
        </pc:spChg>
      </pc:sldChg>
      <pc:sldChg chg="modSp add mod modAnim">
        <pc:chgData name="Tony M P" userId="ae1e3ab533ed63fd" providerId="LiveId" clId="{01321A6B-3571-4A33-AF72-1E02370FB2B9}" dt="2025-07-31T17:03:34.864" v="1928" actId="20577"/>
        <pc:sldMkLst>
          <pc:docMk/>
          <pc:sldMk cId="1423902885" sldId="3449"/>
        </pc:sldMkLst>
        <pc:spChg chg="mod">
          <ac:chgData name="Tony M P" userId="ae1e3ab533ed63fd" providerId="LiveId" clId="{01321A6B-3571-4A33-AF72-1E02370FB2B9}" dt="2025-07-31T17:03:34.864" v="1928" actId="20577"/>
          <ac:spMkLst>
            <pc:docMk/>
            <pc:sldMk cId="1423902885" sldId="3449"/>
            <ac:spMk id="3" creationId="{64F14C39-F350-56A2-4AF0-DACBFF364DFB}"/>
          </ac:spMkLst>
        </pc:spChg>
      </pc:sldChg>
      <pc:sldChg chg="modSp add mod modAnim">
        <pc:chgData name="Tony M P" userId="ae1e3ab533ed63fd" providerId="LiveId" clId="{01321A6B-3571-4A33-AF72-1E02370FB2B9}" dt="2025-07-31T17:04:57.100" v="1946" actId="20577"/>
        <pc:sldMkLst>
          <pc:docMk/>
          <pc:sldMk cId="3501096808" sldId="3450"/>
        </pc:sldMkLst>
        <pc:spChg chg="mod">
          <ac:chgData name="Tony M P" userId="ae1e3ab533ed63fd" providerId="LiveId" clId="{01321A6B-3571-4A33-AF72-1E02370FB2B9}" dt="2025-07-31T17:04:57.100" v="1946" actId="20577"/>
          <ac:spMkLst>
            <pc:docMk/>
            <pc:sldMk cId="3501096808" sldId="3450"/>
            <ac:spMk id="3" creationId="{A9F31C62-F24F-401C-BB25-9A74B7E8153C}"/>
          </ac:spMkLst>
        </pc:spChg>
      </pc:sldChg>
      <pc:sldChg chg="modSp add mod">
        <pc:chgData name="Tony M P" userId="ae1e3ab533ed63fd" providerId="LiveId" clId="{01321A6B-3571-4A33-AF72-1E02370FB2B9}" dt="2025-08-01T01:51:54.468" v="1972" actId="20577"/>
        <pc:sldMkLst>
          <pc:docMk/>
          <pc:sldMk cId="1271783252" sldId="3451"/>
        </pc:sldMkLst>
        <pc:spChg chg="mod">
          <ac:chgData name="Tony M P" userId="ae1e3ab533ed63fd" providerId="LiveId" clId="{01321A6B-3571-4A33-AF72-1E02370FB2B9}" dt="2025-08-01T01:51:54.468" v="1972" actId="20577"/>
          <ac:spMkLst>
            <pc:docMk/>
            <pc:sldMk cId="1271783252" sldId="3451"/>
            <ac:spMk id="5" creationId="{8AEBB6D9-1851-B218-7E6C-2EA355097A36}"/>
          </ac:spMkLst>
        </pc:spChg>
      </pc:sldChg>
      <pc:sldChg chg="addSp delSp modSp add mod modAnim">
        <pc:chgData name="Tony M P" userId="ae1e3ab533ed63fd" providerId="LiveId" clId="{01321A6B-3571-4A33-AF72-1E02370FB2B9}" dt="2025-08-01T04:31:23.450" v="2743" actId="20577"/>
        <pc:sldMkLst>
          <pc:docMk/>
          <pc:sldMk cId="2334018686" sldId="3452"/>
        </pc:sldMkLst>
        <pc:spChg chg="mod">
          <ac:chgData name="Tony M P" userId="ae1e3ab533ed63fd" providerId="LiveId" clId="{01321A6B-3571-4A33-AF72-1E02370FB2B9}" dt="2025-08-01T04:31:23.450" v="2743" actId="20577"/>
          <ac:spMkLst>
            <pc:docMk/>
            <pc:sldMk cId="2334018686" sldId="3452"/>
            <ac:spMk id="3" creationId="{1842C669-DEC8-E59E-312E-C3AA82742004}"/>
          </ac:spMkLst>
        </pc:spChg>
        <pc:picChg chg="add mod">
          <ac:chgData name="Tony M P" userId="ae1e3ab533ed63fd" providerId="LiveId" clId="{01321A6B-3571-4A33-AF72-1E02370FB2B9}" dt="2025-08-01T01:52:37.148" v="1975" actId="1076"/>
          <ac:picMkLst>
            <pc:docMk/>
            <pc:sldMk cId="2334018686" sldId="3452"/>
            <ac:picMk id="5" creationId="{F72DBC65-EF71-584D-317B-11F14D2A4D12}"/>
          </ac:picMkLst>
        </pc:picChg>
      </pc:sldChg>
      <pc:sldChg chg="modSp add modAnim">
        <pc:chgData name="Tony M P" userId="ae1e3ab533ed63fd" providerId="LiveId" clId="{01321A6B-3571-4A33-AF72-1E02370FB2B9}" dt="2025-08-01T02:34:11.385" v="2606" actId="6549"/>
        <pc:sldMkLst>
          <pc:docMk/>
          <pc:sldMk cId="3868513040" sldId="3453"/>
        </pc:sldMkLst>
        <pc:spChg chg="mod">
          <ac:chgData name="Tony M P" userId="ae1e3ab533ed63fd" providerId="LiveId" clId="{01321A6B-3571-4A33-AF72-1E02370FB2B9}" dt="2025-08-01T02:34:11.385" v="2606" actId="6549"/>
          <ac:spMkLst>
            <pc:docMk/>
            <pc:sldMk cId="3868513040" sldId="3453"/>
            <ac:spMk id="3" creationId="{5813F304-B9C1-BD15-94CE-4E54AA46620C}"/>
          </ac:spMkLst>
        </pc:spChg>
      </pc:sldChg>
      <pc:sldChg chg="modSp add modAnim">
        <pc:chgData name="Tony M P" userId="ae1e3ab533ed63fd" providerId="LiveId" clId="{01321A6B-3571-4A33-AF72-1E02370FB2B9}" dt="2025-08-01T04:13:47.629" v="2665"/>
        <pc:sldMkLst>
          <pc:docMk/>
          <pc:sldMk cId="4033936637" sldId="3454"/>
        </pc:sldMkLst>
        <pc:spChg chg="mod">
          <ac:chgData name="Tony M P" userId="ae1e3ab533ed63fd" providerId="LiveId" clId="{01321A6B-3571-4A33-AF72-1E02370FB2B9}" dt="2025-08-01T04:13:47.629" v="2665"/>
          <ac:spMkLst>
            <pc:docMk/>
            <pc:sldMk cId="4033936637" sldId="3454"/>
            <ac:spMk id="3" creationId="{1AADB714-2B4C-8C4A-4C80-02FD91F986DF}"/>
          </ac:spMkLst>
        </pc:spChg>
      </pc:sldChg>
      <pc:sldChg chg="modSp add modAnim">
        <pc:chgData name="Tony M P" userId="ae1e3ab533ed63fd" providerId="LiveId" clId="{01321A6B-3571-4A33-AF72-1E02370FB2B9}" dt="2025-08-01T04:21:27.041" v="2698" actId="20577"/>
        <pc:sldMkLst>
          <pc:docMk/>
          <pc:sldMk cId="3310794464" sldId="3455"/>
        </pc:sldMkLst>
        <pc:spChg chg="mod">
          <ac:chgData name="Tony M P" userId="ae1e3ab533ed63fd" providerId="LiveId" clId="{01321A6B-3571-4A33-AF72-1E02370FB2B9}" dt="2025-08-01T04:21:27.041" v="2698" actId="20577"/>
          <ac:spMkLst>
            <pc:docMk/>
            <pc:sldMk cId="3310794464" sldId="3455"/>
            <ac:spMk id="3" creationId="{C2BDC027-F0DF-39D0-BF7F-E5A7F4BF6C55}"/>
          </ac:spMkLst>
        </pc:spChg>
      </pc:sldChg>
      <pc:sldChg chg="add">
        <pc:chgData name="Tony M P" userId="ae1e3ab533ed63fd" providerId="LiveId" clId="{01321A6B-3571-4A33-AF72-1E02370FB2B9}" dt="2025-08-01T04:48:20.580" v="2744"/>
        <pc:sldMkLst>
          <pc:docMk/>
          <pc:sldMk cId="787978194" sldId="3456"/>
        </pc:sldMkLst>
      </pc:sldChg>
    </pc:docChg>
  </pc:docChgLst>
  <pc:docChgLst>
    <pc:chgData name="Tony M P" userId="ae1e3ab533ed63fd" providerId="LiveId" clId="{22FEF5F4-A861-4160-8807-0BCFB6C629D5}"/>
    <pc:docChg chg="delSld modSld">
      <pc:chgData name="Tony M P" userId="ae1e3ab533ed63fd" providerId="LiveId" clId="{22FEF5F4-A861-4160-8807-0BCFB6C629D5}" dt="2024-08-21T11:13:09.506" v="30" actId="20577"/>
      <pc:docMkLst>
        <pc:docMk/>
      </pc:docMkLst>
      <pc:sldChg chg="del">
        <pc:chgData name="Tony M P" userId="ae1e3ab533ed63fd" providerId="LiveId" clId="{22FEF5F4-A861-4160-8807-0BCFB6C629D5}" dt="2024-08-21T03:41:47.814" v="0" actId="47"/>
        <pc:sldMkLst>
          <pc:docMk/>
          <pc:sldMk cId="1719205100" sldId="1030"/>
        </pc:sldMkLst>
      </pc:sldChg>
      <pc:sldChg chg="del">
        <pc:chgData name="Tony M P" userId="ae1e3ab533ed63fd" providerId="LiveId" clId="{22FEF5F4-A861-4160-8807-0BCFB6C629D5}" dt="2024-08-21T03:41:47.970" v="1" actId="47"/>
        <pc:sldMkLst>
          <pc:docMk/>
          <pc:sldMk cId="2046682131" sldId="1056"/>
        </pc:sldMkLst>
      </pc:sldChg>
      <pc:sldChg chg="del">
        <pc:chgData name="Tony M P" userId="ae1e3ab533ed63fd" providerId="LiveId" clId="{22FEF5F4-A861-4160-8807-0BCFB6C629D5}" dt="2024-08-21T03:42:08.717" v="20" actId="47"/>
        <pc:sldMkLst>
          <pc:docMk/>
          <pc:sldMk cId="2962131550" sldId="1069"/>
        </pc:sldMkLst>
      </pc:sldChg>
      <pc:sldChg chg="del">
        <pc:chgData name="Tony M P" userId="ae1e3ab533ed63fd" providerId="LiveId" clId="{22FEF5F4-A861-4160-8807-0BCFB6C629D5}" dt="2024-08-21T03:42:09.299" v="21" actId="47"/>
        <pc:sldMkLst>
          <pc:docMk/>
          <pc:sldMk cId="4178044063" sldId="1070"/>
        </pc:sldMkLst>
      </pc:sldChg>
      <pc:sldChg chg="del">
        <pc:chgData name="Tony M P" userId="ae1e3ab533ed63fd" providerId="LiveId" clId="{22FEF5F4-A861-4160-8807-0BCFB6C629D5}" dt="2024-08-21T03:42:11.292" v="22" actId="47"/>
        <pc:sldMkLst>
          <pc:docMk/>
          <pc:sldMk cId="2187854518" sldId="1071"/>
        </pc:sldMkLst>
      </pc:sldChg>
      <pc:sldChg chg="del">
        <pc:chgData name="Tony M P" userId="ae1e3ab533ed63fd" providerId="LiveId" clId="{22FEF5F4-A861-4160-8807-0BCFB6C629D5}" dt="2024-08-21T03:42:00.446" v="2" actId="47"/>
        <pc:sldMkLst>
          <pc:docMk/>
          <pc:sldMk cId="3466755474" sldId="1104"/>
        </pc:sldMkLst>
      </pc:sldChg>
      <pc:sldChg chg="del">
        <pc:chgData name="Tony M P" userId="ae1e3ab533ed63fd" providerId="LiveId" clId="{22FEF5F4-A861-4160-8807-0BCFB6C629D5}" dt="2024-08-21T03:42:01.103" v="3" actId="47"/>
        <pc:sldMkLst>
          <pc:docMk/>
          <pc:sldMk cId="126169238" sldId="1105"/>
        </pc:sldMkLst>
      </pc:sldChg>
      <pc:sldChg chg="del">
        <pc:chgData name="Tony M P" userId="ae1e3ab533ed63fd" providerId="LiveId" clId="{22FEF5F4-A861-4160-8807-0BCFB6C629D5}" dt="2024-08-21T03:42:05.074" v="14" actId="47"/>
        <pc:sldMkLst>
          <pc:docMk/>
          <pc:sldMk cId="2157206183" sldId="1106"/>
        </pc:sldMkLst>
      </pc:sldChg>
      <pc:sldChg chg="del">
        <pc:chgData name="Tony M P" userId="ae1e3ab533ed63fd" providerId="LiveId" clId="{22FEF5F4-A861-4160-8807-0BCFB6C629D5}" dt="2024-08-21T03:42:05.512" v="15" actId="47"/>
        <pc:sldMkLst>
          <pc:docMk/>
          <pc:sldMk cId="2826583299" sldId="1107"/>
        </pc:sldMkLst>
      </pc:sldChg>
      <pc:sldChg chg="del">
        <pc:chgData name="Tony M P" userId="ae1e3ab533ed63fd" providerId="LiveId" clId="{22FEF5F4-A861-4160-8807-0BCFB6C629D5}" dt="2024-08-21T03:42:01.323" v="4" actId="47"/>
        <pc:sldMkLst>
          <pc:docMk/>
          <pc:sldMk cId="1155420811" sldId="1108"/>
        </pc:sldMkLst>
      </pc:sldChg>
      <pc:sldChg chg="del">
        <pc:chgData name="Tony M P" userId="ae1e3ab533ed63fd" providerId="LiveId" clId="{22FEF5F4-A861-4160-8807-0BCFB6C629D5}" dt="2024-08-21T03:42:01.542" v="5" actId="47"/>
        <pc:sldMkLst>
          <pc:docMk/>
          <pc:sldMk cId="4155200155" sldId="1109"/>
        </pc:sldMkLst>
      </pc:sldChg>
      <pc:sldChg chg="del">
        <pc:chgData name="Tony M P" userId="ae1e3ab533ed63fd" providerId="LiveId" clId="{22FEF5F4-A861-4160-8807-0BCFB6C629D5}" dt="2024-08-21T03:42:01.777" v="6" actId="47"/>
        <pc:sldMkLst>
          <pc:docMk/>
          <pc:sldMk cId="1153332882" sldId="1110"/>
        </pc:sldMkLst>
      </pc:sldChg>
      <pc:sldChg chg="del">
        <pc:chgData name="Tony M P" userId="ae1e3ab533ed63fd" providerId="LiveId" clId="{22FEF5F4-A861-4160-8807-0BCFB6C629D5}" dt="2024-08-21T03:42:02.011" v="7" actId="47"/>
        <pc:sldMkLst>
          <pc:docMk/>
          <pc:sldMk cId="738285666" sldId="1111"/>
        </pc:sldMkLst>
      </pc:sldChg>
      <pc:sldChg chg="del">
        <pc:chgData name="Tony M P" userId="ae1e3ab533ed63fd" providerId="LiveId" clId="{22FEF5F4-A861-4160-8807-0BCFB6C629D5}" dt="2024-08-21T03:42:02.214" v="8" actId="47"/>
        <pc:sldMkLst>
          <pc:docMk/>
          <pc:sldMk cId="743117063" sldId="1112"/>
        </pc:sldMkLst>
      </pc:sldChg>
      <pc:sldChg chg="del">
        <pc:chgData name="Tony M P" userId="ae1e3ab533ed63fd" providerId="LiveId" clId="{22FEF5F4-A861-4160-8807-0BCFB6C629D5}" dt="2024-08-21T03:42:02.433" v="9" actId="47"/>
        <pc:sldMkLst>
          <pc:docMk/>
          <pc:sldMk cId="284997726" sldId="1113"/>
        </pc:sldMkLst>
      </pc:sldChg>
      <pc:sldChg chg="del">
        <pc:chgData name="Tony M P" userId="ae1e3ab533ed63fd" providerId="LiveId" clId="{22FEF5F4-A861-4160-8807-0BCFB6C629D5}" dt="2024-08-21T03:42:02.636" v="10" actId="47"/>
        <pc:sldMkLst>
          <pc:docMk/>
          <pc:sldMk cId="743110459" sldId="1114"/>
        </pc:sldMkLst>
      </pc:sldChg>
      <pc:sldChg chg="del">
        <pc:chgData name="Tony M P" userId="ae1e3ab533ed63fd" providerId="LiveId" clId="{22FEF5F4-A861-4160-8807-0BCFB6C629D5}" dt="2024-08-21T03:42:02.871" v="11" actId="47"/>
        <pc:sldMkLst>
          <pc:docMk/>
          <pc:sldMk cId="3254013497" sldId="1115"/>
        </pc:sldMkLst>
      </pc:sldChg>
      <pc:sldChg chg="del">
        <pc:chgData name="Tony M P" userId="ae1e3ab533ed63fd" providerId="LiveId" clId="{22FEF5F4-A861-4160-8807-0BCFB6C629D5}" dt="2024-08-21T03:42:03.107" v="12" actId="47"/>
        <pc:sldMkLst>
          <pc:docMk/>
          <pc:sldMk cId="2731106527" sldId="1116"/>
        </pc:sldMkLst>
      </pc:sldChg>
      <pc:sldChg chg="del">
        <pc:chgData name="Tony M P" userId="ae1e3ab533ed63fd" providerId="LiveId" clId="{22FEF5F4-A861-4160-8807-0BCFB6C629D5}" dt="2024-08-21T03:42:04.348" v="13" actId="47"/>
        <pc:sldMkLst>
          <pc:docMk/>
          <pc:sldMk cId="2582209582" sldId="1117"/>
        </pc:sldMkLst>
      </pc:sldChg>
      <pc:sldChg chg="del">
        <pc:chgData name="Tony M P" userId="ae1e3ab533ed63fd" providerId="LiveId" clId="{22FEF5F4-A861-4160-8807-0BCFB6C629D5}" dt="2024-08-21T03:42:06.023" v="16" actId="47"/>
        <pc:sldMkLst>
          <pc:docMk/>
          <pc:sldMk cId="3356316112" sldId="1118"/>
        </pc:sldMkLst>
      </pc:sldChg>
      <pc:sldChg chg="del">
        <pc:chgData name="Tony M P" userId="ae1e3ab533ed63fd" providerId="LiveId" clId="{22FEF5F4-A861-4160-8807-0BCFB6C629D5}" dt="2024-08-21T03:42:06.519" v="17" actId="47"/>
        <pc:sldMkLst>
          <pc:docMk/>
          <pc:sldMk cId="358719307" sldId="1119"/>
        </pc:sldMkLst>
      </pc:sldChg>
      <pc:sldChg chg="del">
        <pc:chgData name="Tony M P" userId="ae1e3ab533ed63fd" providerId="LiveId" clId="{22FEF5F4-A861-4160-8807-0BCFB6C629D5}" dt="2024-08-21T03:42:07.052" v="18" actId="47"/>
        <pc:sldMkLst>
          <pc:docMk/>
          <pc:sldMk cId="3015437732" sldId="1120"/>
        </pc:sldMkLst>
      </pc:sldChg>
      <pc:sldChg chg="del">
        <pc:chgData name="Tony M P" userId="ae1e3ab533ed63fd" providerId="LiveId" clId="{22FEF5F4-A861-4160-8807-0BCFB6C629D5}" dt="2024-08-21T03:42:07.760" v="19" actId="47"/>
        <pc:sldMkLst>
          <pc:docMk/>
          <pc:sldMk cId="2366070611" sldId="1121"/>
        </pc:sldMkLst>
      </pc:sldChg>
      <pc:sldChg chg="modSp mod">
        <pc:chgData name="Tony M P" userId="ae1e3ab533ed63fd" providerId="LiveId" clId="{22FEF5F4-A861-4160-8807-0BCFB6C629D5}" dt="2024-08-21T11:13:09.506" v="30" actId="20577"/>
        <pc:sldMkLst>
          <pc:docMk/>
          <pc:sldMk cId="493081341" sldId="1139"/>
        </pc:sldMkLst>
      </pc:sldChg>
    </pc:docChg>
  </pc:docChgLst>
  <pc:docChgLst>
    <pc:chgData name="Tony M P" userId="ae1e3ab533ed63fd" providerId="LiveId" clId="{1C7D2ACD-E47E-4969-A021-1C58B7142C16}"/>
    <pc:docChg chg="custSel delSld modSld">
      <pc:chgData name="Tony M P" userId="ae1e3ab533ed63fd" providerId="LiveId" clId="{1C7D2ACD-E47E-4969-A021-1C58B7142C16}" dt="2024-11-28T13:26:36.009" v="77" actId="20577"/>
      <pc:docMkLst>
        <pc:docMk/>
      </pc:docMkLst>
      <pc:sldChg chg="del">
        <pc:chgData name="Tony M P" userId="ae1e3ab533ed63fd" providerId="LiveId" clId="{1C7D2ACD-E47E-4969-A021-1C58B7142C16}" dt="2024-11-28T13:24:42.292" v="17" actId="47"/>
        <pc:sldMkLst>
          <pc:docMk/>
          <pc:sldMk cId="1855939972" sldId="714"/>
        </pc:sldMkLst>
      </pc:sldChg>
      <pc:sldChg chg="del">
        <pc:chgData name="Tony M P" userId="ae1e3ab533ed63fd" providerId="LiveId" clId="{1C7D2ACD-E47E-4969-A021-1C58B7142C16}" dt="2024-11-28T13:24:29.603" v="16" actId="47"/>
        <pc:sldMkLst>
          <pc:docMk/>
          <pc:sldMk cId="1719205100" sldId="1030"/>
        </pc:sldMkLst>
      </pc:sldChg>
      <pc:sldChg chg="modSp mod">
        <pc:chgData name="Tony M P" userId="ae1e3ab533ed63fd" providerId="LiveId" clId="{1C7D2ACD-E47E-4969-A021-1C58B7142C16}" dt="2024-11-28T13:26:02.533" v="63" actId="313"/>
        <pc:sldMkLst>
          <pc:docMk/>
          <pc:sldMk cId="493081341" sldId="1139"/>
        </pc:sldMkLst>
      </pc:sldChg>
      <pc:sldChg chg="del">
        <pc:chgData name="Tony M P" userId="ae1e3ab533ed63fd" providerId="LiveId" clId="{1C7D2ACD-E47E-4969-A021-1C58B7142C16}" dt="2024-11-28T13:24:47.812" v="18" actId="47"/>
        <pc:sldMkLst>
          <pc:docMk/>
          <pc:sldMk cId="2211971172" sldId="1182"/>
        </pc:sldMkLst>
      </pc:sldChg>
      <pc:sldChg chg="del">
        <pc:chgData name="Tony M P" userId="ae1e3ab533ed63fd" providerId="LiveId" clId="{1C7D2ACD-E47E-4969-A021-1C58B7142C16}" dt="2024-11-28T13:24:52.955" v="19" actId="47"/>
        <pc:sldMkLst>
          <pc:docMk/>
          <pc:sldMk cId="2741712686" sldId="1183"/>
        </pc:sldMkLst>
      </pc:sldChg>
      <pc:sldChg chg="modSp mod">
        <pc:chgData name="Tony M P" userId="ae1e3ab533ed63fd" providerId="LiveId" clId="{1C7D2ACD-E47E-4969-A021-1C58B7142C16}" dt="2024-11-28T13:26:36.009" v="77" actId="20577"/>
        <pc:sldMkLst>
          <pc:docMk/>
          <pc:sldMk cId="2557480516" sldId="3407"/>
        </pc:sldMkLst>
      </pc:sldChg>
    </pc:docChg>
  </pc:docChgLst>
  <pc:docChgLst>
    <pc:chgData name="Tony M P" userId="ae1e3ab533ed63fd" providerId="LiveId" clId="{8954DCE3-01B8-4766-AD9D-C60E060C5FC9}"/>
    <pc:docChg chg="undo custSel modSld">
      <pc:chgData name="Tony M P" userId="ae1e3ab533ed63fd" providerId="LiveId" clId="{8954DCE3-01B8-4766-AD9D-C60E060C5FC9}" dt="2025-08-20T05:38:29.491" v="91" actId="207"/>
      <pc:docMkLst>
        <pc:docMk/>
      </pc:docMkLst>
      <pc:sldChg chg="modSp mod">
        <pc:chgData name="Tony M P" userId="ae1e3ab533ed63fd" providerId="LiveId" clId="{8954DCE3-01B8-4766-AD9D-C60E060C5FC9}" dt="2025-08-19T09:34:37.744" v="47" actId="6549"/>
        <pc:sldMkLst>
          <pc:docMk/>
          <pc:sldMk cId="493081341" sldId="1139"/>
        </pc:sldMkLst>
        <pc:spChg chg="mod">
          <ac:chgData name="Tony M P" userId="ae1e3ab533ed63fd" providerId="LiveId" clId="{8954DCE3-01B8-4766-AD9D-C60E060C5FC9}" dt="2025-08-19T09:34:37.744" v="47" actId="6549"/>
          <ac:spMkLst>
            <pc:docMk/>
            <pc:sldMk cId="493081341" sldId="1139"/>
            <ac:spMk id="5" creationId="{00000000-0000-0000-0000-000000000000}"/>
          </ac:spMkLst>
        </pc:spChg>
      </pc:sldChg>
      <pc:sldChg chg="modSp">
        <pc:chgData name="Tony M P" userId="ae1e3ab533ed63fd" providerId="LiveId" clId="{8954DCE3-01B8-4766-AD9D-C60E060C5FC9}" dt="2025-08-20T03:09:24.997" v="53" actId="20577"/>
        <pc:sldMkLst>
          <pc:docMk/>
          <pc:sldMk cId="276634070" sldId="3432"/>
        </pc:sldMkLst>
        <pc:spChg chg="mod">
          <ac:chgData name="Tony M P" userId="ae1e3ab533ed63fd" providerId="LiveId" clId="{8954DCE3-01B8-4766-AD9D-C60E060C5FC9}" dt="2025-08-20T03:09:24.997" v="53" actId="20577"/>
          <ac:spMkLst>
            <pc:docMk/>
            <pc:sldMk cId="276634070" sldId="3432"/>
            <ac:spMk id="3" creationId="{C3F97D5F-276B-7288-3945-DE031DFF7E2E}"/>
          </ac:spMkLst>
        </pc:spChg>
      </pc:sldChg>
      <pc:sldChg chg="modSp">
        <pc:chgData name="Tony M P" userId="ae1e3ab533ed63fd" providerId="LiveId" clId="{8954DCE3-01B8-4766-AD9D-C60E060C5FC9}" dt="2025-08-20T04:19:07.052" v="74" actId="6549"/>
        <pc:sldMkLst>
          <pc:docMk/>
          <pc:sldMk cId="3550590059" sldId="3435"/>
        </pc:sldMkLst>
        <pc:spChg chg="mod">
          <ac:chgData name="Tony M P" userId="ae1e3ab533ed63fd" providerId="LiveId" clId="{8954DCE3-01B8-4766-AD9D-C60E060C5FC9}" dt="2025-08-20T04:19:07.052" v="74" actId="6549"/>
          <ac:spMkLst>
            <pc:docMk/>
            <pc:sldMk cId="3550590059" sldId="3435"/>
            <ac:spMk id="3" creationId="{9BDFAFFC-168D-BC4C-8EEA-6DEB38E0EA1F}"/>
          </ac:spMkLst>
        </pc:spChg>
      </pc:sldChg>
      <pc:sldChg chg="modSp">
        <pc:chgData name="Tony M P" userId="ae1e3ab533ed63fd" providerId="LiveId" clId="{8954DCE3-01B8-4766-AD9D-C60E060C5FC9}" dt="2025-08-20T04:26:57.264" v="76" actId="207"/>
        <pc:sldMkLst>
          <pc:docMk/>
          <pc:sldMk cId="2498760700" sldId="3436"/>
        </pc:sldMkLst>
        <pc:spChg chg="mod">
          <ac:chgData name="Tony M P" userId="ae1e3ab533ed63fd" providerId="LiveId" clId="{8954DCE3-01B8-4766-AD9D-C60E060C5FC9}" dt="2025-08-20T04:26:57.264" v="76" actId="207"/>
          <ac:spMkLst>
            <pc:docMk/>
            <pc:sldMk cId="2498760700" sldId="3436"/>
            <ac:spMk id="3" creationId="{451FC446-F3F0-773A-34DE-B7D068D0E0C1}"/>
          </ac:spMkLst>
        </pc:spChg>
      </pc:sldChg>
      <pc:sldChg chg="modSp">
        <pc:chgData name="Tony M P" userId="ae1e3ab533ed63fd" providerId="LiveId" clId="{8954DCE3-01B8-4766-AD9D-C60E060C5FC9}" dt="2025-08-20T04:27:34.027" v="78" actId="20577"/>
        <pc:sldMkLst>
          <pc:docMk/>
          <pc:sldMk cId="4078058676" sldId="3437"/>
        </pc:sldMkLst>
        <pc:spChg chg="mod">
          <ac:chgData name="Tony M P" userId="ae1e3ab533ed63fd" providerId="LiveId" clId="{8954DCE3-01B8-4766-AD9D-C60E060C5FC9}" dt="2025-08-20T04:27:34.027" v="78" actId="20577"/>
          <ac:spMkLst>
            <pc:docMk/>
            <pc:sldMk cId="4078058676" sldId="3437"/>
            <ac:spMk id="3" creationId="{06FD1D2B-A420-C927-1ED5-9ADD60D33F40}"/>
          </ac:spMkLst>
        </pc:spChg>
      </pc:sldChg>
      <pc:sldChg chg="modSp">
        <pc:chgData name="Tony M P" userId="ae1e3ab533ed63fd" providerId="LiveId" clId="{8954DCE3-01B8-4766-AD9D-C60E060C5FC9}" dt="2025-08-20T04:46:57.937" v="89" actId="20577"/>
        <pc:sldMkLst>
          <pc:docMk/>
          <pc:sldMk cId="2797331162" sldId="3438"/>
        </pc:sldMkLst>
        <pc:spChg chg="mod">
          <ac:chgData name="Tony M P" userId="ae1e3ab533ed63fd" providerId="LiveId" clId="{8954DCE3-01B8-4766-AD9D-C60E060C5FC9}" dt="2025-08-20T04:46:57.937" v="89" actId="20577"/>
          <ac:spMkLst>
            <pc:docMk/>
            <pc:sldMk cId="2797331162" sldId="3438"/>
            <ac:spMk id="3" creationId="{755AABC2-48F0-C175-5F05-373FF78AA4A8}"/>
          </ac:spMkLst>
        </pc:spChg>
      </pc:sldChg>
      <pc:sldChg chg="modSp">
        <pc:chgData name="Tony M P" userId="ae1e3ab533ed63fd" providerId="LiveId" clId="{8954DCE3-01B8-4766-AD9D-C60E060C5FC9}" dt="2025-08-20T05:30:11.657" v="90" actId="207"/>
        <pc:sldMkLst>
          <pc:docMk/>
          <pc:sldMk cId="596105608" sldId="3440"/>
        </pc:sldMkLst>
        <pc:spChg chg="mod">
          <ac:chgData name="Tony M P" userId="ae1e3ab533ed63fd" providerId="LiveId" clId="{8954DCE3-01B8-4766-AD9D-C60E060C5FC9}" dt="2025-08-20T05:30:11.657" v="90" actId="207"/>
          <ac:spMkLst>
            <pc:docMk/>
            <pc:sldMk cId="596105608" sldId="3440"/>
            <ac:spMk id="3" creationId="{FCFD70F3-6B29-C66D-00D6-D2143F953A61}"/>
          </ac:spMkLst>
        </pc:spChg>
      </pc:sldChg>
      <pc:sldChg chg="modSp">
        <pc:chgData name="Tony M P" userId="ae1e3ab533ed63fd" providerId="LiveId" clId="{8954DCE3-01B8-4766-AD9D-C60E060C5FC9}" dt="2025-08-20T05:38:29.491" v="91" actId="207"/>
        <pc:sldMkLst>
          <pc:docMk/>
          <pc:sldMk cId="1616253874" sldId="3442"/>
        </pc:sldMkLst>
        <pc:spChg chg="mod">
          <ac:chgData name="Tony M P" userId="ae1e3ab533ed63fd" providerId="LiveId" clId="{8954DCE3-01B8-4766-AD9D-C60E060C5FC9}" dt="2025-08-20T05:38:29.491" v="91" actId="207"/>
          <ac:spMkLst>
            <pc:docMk/>
            <pc:sldMk cId="1616253874" sldId="3442"/>
            <ac:spMk id="3" creationId="{F188DBF8-7FFD-36A8-B2AA-CFC59B4DEC4A}"/>
          </ac:spMkLst>
        </pc:spChg>
      </pc:sldChg>
    </pc:docChg>
  </pc:docChgLst>
  <pc:docChgLst>
    <pc:chgData name="Tony M P" userId="ae1e3ab533ed63fd" providerId="LiveId" clId="{A2573CEE-B472-404E-ACDE-27A6872E4EEF}"/>
    <pc:docChg chg="custSel addSld delSld modSld">
      <pc:chgData name="Tony M P" userId="ae1e3ab533ed63fd" providerId="LiveId" clId="{A2573CEE-B472-404E-ACDE-27A6872E4EEF}" dt="2025-07-26T05:29:11.229" v="4934" actId="6549"/>
      <pc:docMkLst>
        <pc:docMk/>
      </pc:docMkLst>
      <pc:sldChg chg="addSp modSp mod">
        <pc:chgData name="Tony M P" userId="ae1e3ab533ed63fd" providerId="LiveId" clId="{A2573CEE-B472-404E-ACDE-27A6872E4EEF}" dt="2025-07-25T06:40:49.196" v="155" actId="1076"/>
        <pc:sldMkLst>
          <pc:docMk/>
          <pc:sldMk cId="493081341" sldId="1139"/>
        </pc:sldMkLst>
        <pc:spChg chg="mod">
          <ac:chgData name="Tony M P" userId="ae1e3ab533ed63fd" providerId="LiveId" clId="{A2573CEE-B472-404E-ACDE-27A6872E4EEF}" dt="2025-07-25T06:32:39.051" v="142" actId="14100"/>
          <ac:spMkLst>
            <pc:docMk/>
            <pc:sldMk cId="493081341" sldId="1139"/>
            <ac:spMk id="5" creationId="{00000000-0000-0000-0000-000000000000}"/>
          </ac:spMkLst>
        </pc:spChg>
      </pc:sldChg>
      <pc:sldChg chg="addSp delSp modSp mod">
        <pc:chgData name="Tony M P" userId="ae1e3ab533ed63fd" providerId="LiveId" clId="{A2573CEE-B472-404E-ACDE-27A6872E4EEF}" dt="2025-07-25T10:58:53.841" v="911" actId="14100"/>
        <pc:sldMkLst>
          <pc:docMk/>
          <pc:sldMk cId="415830847" sldId="3407"/>
        </pc:sldMkLst>
      </pc:sldChg>
      <pc:sldChg chg="addSp delSp modSp mod modAnim">
        <pc:chgData name="Tony M P" userId="ae1e3ab533ed63fd" providerId="LiveId" clId="{A2573CEE-B472-404E-ACDE-27A6872E4EEF}" dt="2025-07-25T15:51:56.043" v="3687" actId="20577"/>
        <pc:sldMkLst>
          <pc:docMk/>
          <pc:sldMk cId="3363500407" sldId="3423"/>
        </pc:sldMkLst>
        <pc:spChg chg="mod">
          <ac:chgData name="Tony M P" userId="ae1e3ab533ed63fd" providerId="LiveId" clId="{A2573CEE-B472-404E-ACDE-27A6872E4EEF}" dt="2025-07-25T15:51:56.043" v="3687" actId="20577"/>
          <ac:spMkLst>
            <pc:docMk/>
            <pc:sldMk cId="3363500407" sldId="3423"/>
            <ac:spMk id="3" creationId="{41D70812-B780-189F-B610-985E71C71163}"/>
          </ac:spMkLst>
        </pc:spChg>
      </pc:sldChg>
      <pc:sldChg chg="del">
        <pc:chgData name="Tony M P" userId="ae1e3ab533ed63fd" providerId="LiveId" clId="{A2573CEE-B472-404E-ACDE-27A6872E4EEF}" dt="2025-07-25T06:33:07.246" v="143" actId="47"/>
        <pc:sldMkLst>
          <pc:docMk/>
          <pc:sldMk cId="1246064135" sldId="3424"/>
        </pc:sldMkLst>
      </pc:sldChg>
      <pc:sldChg chg="modSp">
        <pc:chgData name="Tony M P" userId="ae1e3ab533ed63fd" providerId="LiveId" clId="{A2573CEE-B472-404E-ACDE-27A6872E4EEF}" dt="2025-07-26T01:03:22.055" v="3689" actId="20577"/>
        <pc:sldMkLst>
          <pc:docMk/>
          <pc:sldMk cId="3056160126" sldId="3426"/>
        </pc:sldMkLst>
      </pc:sldChg>
      <pc:sldChg chg="modSp modAnim">
        <pc:chgData name="Tony M P" userId="ae1e3ab533ed63fd" providerId="LiveId" clId="{A2573CEE-B472-404E-ACDE-27A6872E4EEF}" dt="2025-07-26T01:39:32.019" v="3720" actId="20577"/>
        <pc:sldMkLst>
          <pc:docMk/>
          <pc:sldMk cId="3430667262" sldId="3429"/>
        </pc:sldMkLst>
      </pc:sldChg>
      <pc:sldChg chg="modSp mod modAnim">
        <pc:chgData name="Tony M P" userId="ae1e3ab533ed63fd" providerId="LiveId" clId="{A2573CEE-B472-404E-ACDE-27A6872E4EEF}" dt="2025-07-26T01:44:35.868" v="3788" actId="20577"/>
        <pc:sldMkLst>
          <pc:docMk/>
          <pc:sldMk cId="1452238916" sldId="3430"/>
        </pc:sldMkLst>
      </pc:sldChg>
      <pc:sldChg chg="modSp">
        <pc:chgData name="Tony M P" userId="ae1e3ab533ed63fd" providerId="LiveId" clId="{A2573CEE-B472-404E-ACDE-27A6872E4EEF}" dt="2025-07-26T02:20:20.291" v="3789" actId="207"/>
        <pc:sldMkLst>
          <pc:docMk/>
          <pc:sldMk cId="2667772482" sldId="3431"/>
        </pc:sldMkLst>
      </pc:sldChg>
      <pc:sldChg chg="modSp modAnim">
        <pc:chgData name="Tony M P" userId="ae1e3ab533ed63fd" providerId="LiveId" clId="{A2573CEE-B472-404E-ACDE-27A6872E4EEF}" dt="2025-07-26T03:15:55.270" v="3828" actId="20577"/>
        <pc:sldMkLst>
          <pc:docMk/>
          <pc:sldMk cId="1019507486" sldId="3432"/>
        </pc:sldMkLst>
      </pc:sldChg>
      <pc:sldChg chg="modSp">
        <pc:chgData name="Tony M P" userId="ae1e3ab533ed63fd" providerId="LiveId" clId="{A2573CEE-B472-404E-ACDE-27A6872E4EEF}" dt="2025-07-26T03:33:53.418" v="3834" actId="20577"/>
        <pc:sldMkLst>
          <pc:docMk/>
          <pc:sldMk cId="3776522798" sldId="3436"/>
        </pc:sldMkLst>
      </pc:sldChg>
      <pc:sldChg chg="modSp">
        <pc:chgData name="Tony M P" userId="ae1e3ab533ed63fd" providerId="LiveId" clId="{A2573CEE-B472-404E-ACDE-27A6872E4EEF}" dt="2025-07-25T10:49:36.774" v="703" actId="6549"/>
        <pc:sldMkLst>
          <pc:docMk/>
          <pc:sldMk cId="3051836969" sldId="3437"/>
        </pc:sldMkLst>
      </pc:sldChg>
      <pc:sldChg chg="modSp">
        <pc:chgData name="Tony M P" userId="ae1e3ab533ed63fd" providerId="LiveId" clId="{A2573CEE-B472-404E-ACDE-27A6872E4EEF}" dt="2025-07-26T04:09:10.796" v="3838" actId="207"/>
        <pc:sldMkLst>
          <pc:docMk/>
          <pc:sldMk cId="2649872245" sldId="3439"/>
        </pc:sldMkLst>
      </pc:sldChg>
      <pc:sldChg chg="modSp">
        <pc:chgData name="Tony M P" userId="ae1e3ab533ed63fd" providerId="LiveId" clId="{A2573CEE-B472-404E-ACDE-27A6872E4EEF}" dt="2025-07-26T04:30:21.230" v="3859" actId="6549"/>
        <pc:sldMkLst>
          <pc:docMk/>
          <pc:sldMk cId="2439461822" sldId="3441"/>
        </pc:sldMkLst>
      </pc:sldChg>
      <pc:sldChg chg="modSp modAnim">
        <pc:chgData name="Tony M P" userId="ae1e3ab533ed63fd" providerId="LiveId" clId="{A2573CEE-B472-404E-ACDE-27A6872E4EEF}" dt="2025-07-26T05:22:18.107" v="4875" actId="6549"/>
        <pc:sldMkLst>
          <pc:docMk/>
          <pc:sldMk cId="1198326976" sldId="3443"/>
        </pc:sldMkLst>
      </pc:sldChg>
      <pc:sldChg chg="modSp add mod modAnim">
        <pc:chgData name="Tony M P" userId="ae1e3ab533ed63fd" providerId="LiveId" clId="{A2573CEE-B472-404E-ACDE-27A6872E4EEF}" dt="2025-07-25T10:56:13.519" v="905" actId="207"/>
        <pc:sldMkLst>
          <pc:docMk/>
          <pc:sldMk cId="4035519886" sldId="3444"/>
        </pc:sldMkLst>
      </pc:sldChg>
      <pc:sldChg chg="modSp add mod">
        <pc:chgData name="Tony M P" userId="ae1e3ab533ed63fd" providerId="LiveId" clId="{A2573CEE-B472-404E-ACDE-27A6872E4EEF}" dt="2025-07-25T11:09:18.920" v="919" actId="20577"/>
        <pc:sldMkLst>
          <pc:docMk/>
          <pc:sldMk cId="3852418222" sldId="3445"/>
        </pc:sldMkLst>
      </pc:sldChg>
      <pc:sldChg chg="addSp delSp modSp add del mod">
        <pc:chgData name="Tony M P" userId="ae1e3ab533ed63fd" providerId="LiveId" clId="{A2573CEE-B472-404E-ACDE-27A6872E4EEF}" dt="2025-07-25T11:10:38.091" v="924" actId="47"/>
        <pc:sldMkLst>
          <pc:docMk/>
          <pc:sldMk cId="710964404" sldId="3446"/>
        </pc:sldMkLst>
      </pc:sldChg>
      <pc:sldChg chg="addSp delSp modSp add del mod">
        <pc:chgData name="Tony M P" userId="ae1e3ab533ed63fd" providerId="LiveId" clId="{A2573CEE-B472-404E-ACDE-27A6872E4EEF}" dt="2025-07-25T14:04:10.549" v="1773" actId="47"/>
        <pc:sldMkLst>
          <pc:docMk/>
          <pc:sldMk cId="2819843405" sldId="3447"/>
        </pc:sldMkLst>
      </pc:sldChg>
      <pc:sldChg chg="modSp add mod">
        <pc:chgData name="Tony M P" userId="ae1e3ab533ed63fd" providerId="LiveId" clId="{A2573CEE-B472-404E-ACDE-27A6872E4EEF}" dt="2025-07-25T11:23:05.608" v="941" actId="20577"/>
        <pc:sldMkLst>
          <pc:docMk/>
          <pc:sldMk cId="2103556112" sldId="3448"/>
        </pc:sldMkLst>
      </pc:sldChg>
      <pc:sldChg chg="addSp delSp modSp add mod modAnim">
        <pc:chgData name="Tony M P" userId="ae1e3ab533ed63fd" providerId="LiveId" clId="{A2573CEE-B472-404E-ACDE-27A6872E4EEF}" dt="2025-07-25T13:54:30.604" v="1772" actId="20577"/>
        <pc:sldMkLst>
          <pc:docMk/>
          <pc:sldMk cId="2900720048" sldId="3449"/>
        </pc:sldMkLst>
      </pc:sldChg>
      <pc:sldChg chg="addSp delSp modSp add mod modAnim">
        <pc:chgData name="Tony M P" userId="ae1e3ab533ed63fd" providerId="LiveId" clId="{A2573CEE-B472-404E-ACDE-27A6872E4EEF}" dt="2025-07-25T14:38:03.988" v="2490" actId="6549"/>
        <pc:sldMkLst>
          <pc:docMk/>
          <pc:sldMk cId="2403140824" sldId="3450"/>
        </pc:sldMkLst>
      </pc:sldChg>
      <pc:sldChg chg="modSp add modAnim">
        <pc:chgData name="Tony M P" userId="ae1e3ab533ed63fd" providerId="LiveId" clId="{A2573CEE-B472-404E-ACDE-27A6872E4EEF}" dt="2025-07-25T15:25:54.772" v="3158" actId="20577"/>
        <pc:sldMkLst>
          <pc:docMk/>
          <pc:sldMk cId="1879554854" sldId="3451"/>
        </pc:sldMkLst>
      </pc:sldChg>
      <pc:sldChg chg="modSp add modAnim">
        <pc:chgData name="Tony M P" userId="ae1e3ab533ed63fd" providerId="LiveId" clId="{A2573CEE-B472-404E-ACDE-27A6872E4EEF}" dt="2025-07-25T15:50:50.746" v="3659" actId="207"/>
        <pc:sldMkLst>
          <pc:docMk/>
          <pc:sldMk cId="2758449927" sldId="3452"/>
        </pc:sldMkLst>
      </pc:sldChg>
      <pc:sldChg chg="modSp add mod">
        <pc:chgData name="Tony M P" userId="ae1e3ab533ed63fd" providerId="LiveId" clId="{A2573CEE-B472-404E-ACDE-27A6872E4EEF}" dt="2025-07-26T04:40:29.250" v="3888" actId="20577"/>
        <pc:sldMkLst>
          <pc:docMk/>
          <pc:sldMk cId="1757662101" sldId="3453"/>
        </pc:sldMkLst>
      </pc:sldChg>
      <pc:sldChg chg="addSp delSp modSp add mod modAnim">
        <pc:chgData name="Tony M P" userId="ae1e3ab533ed63fd" providerId="LiveId" clId="{A2573CEE-B472-404E-ACDE-27A6872E4EEF}" dt="2025-07-26T04:53:51.593" v="4742" actId="20577"/>
        <pc:sldMkLst>
          <pc:docMk/>
          <pc:sldMk cId="3763365917" sldId="3454"/>
        </pc:sldMkLst>
      </pc:sldChg>
      <pc:sldChg chg="modSp add modAnim">
        <pc:chgData name="Tony M P" userId="ae1e3ab533ed63fd" providerId="LiveId" clId="{A2573CEE-B472-404E-ACDE-27A6872E4EEF}" dt="2025-07-26T05:29:11.229" v="4934" actId="6549"/>
        <pc:sldMkLst>
          <pc:docMk/>
          <pc:sldMk cId="1082150248" sldId="345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C3F097-5EC1-42D9-BC3F-6790361643DC}" type="datetimeFigureOut">
              <a:rPr lang="en-IN" smtClean="0"/>
              <a:pPr/>
              <a:t>20-08-2025</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D7AD0F-E085-4C0B-8F74-FDB3CFFA883C}" type="slidenum">
              <a:rPr lang="en-IN" smtClean="0"/>
              <a:pPr/>
              <a:t>‹#›</a:t>
            </a:fld>
            <a:endParaRPr lang="en-IN" dirty="0"/>
          </a:p>
        </p:txBody>
      </p:sp>
    </p:spTree>
    <p:extLst>
      <p:ext uri="{BB962C8B-B14F-4D97-AF65-F5344CB8AC3E}">
        <p14:creationId xmlns:p14="http://schemas.microsoft.com/office/powerpoint/2010/main" val="748328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a:t>
            </a:fld>
            <a:endParaRPr lang="en-US" altLang="en-US" dirty="0">
              <a:solidFill>
                <a:prstClr val="black"/>
              </a:solidFill>
            </a:endParaRPr>
          </a:p>
        </p:txBody>
      </p:sp>
    </p:spTree>
    <p:extLst>
      <p:ext uri="{BB962C8B-B14F-4D97-AF65-F5344CB8AC3E}">
        <p14:creationId xmlns:p14="http://schemas.microsoft.com/office/powerpoint/2010/main" val="3246363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8EEEB-22C8-1C71-FCD9-88195858EBF6}"/>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C38FC259-A74A-CE86-EFD7-7FB842E177C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49940D29-E3FE-A47C-7C38-905E1CDAC0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7A66D546-C67C-9EF6-2A46-5787A4D868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a:t>
            </a:fld>
            <a:endParaRPr lang="en-US" altLang="en-US" dirty="0">
              <a:solidFill>
                <a:prstClr val="black"/>
              </a:solidFill>
            </a:endParaRPr>
          </a:p>
        </p:txBody>
      </p:sp>
    </p:spTree>
    <p:extLst>
      <p:ext uri="{BB962C8B-B14F-4D97-AF65-F5344CB8AC3E}">
        <p14:creationId xmlns:p14="http://schemas.microsoft.com/office/powerpoint/2010/main" val="954545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E85A4-80E4-A22B-1987-63E1A686411E}"/>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44A475DD-3D9C-C53E-135B-B634C864BFC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AABE3992-5F8C-1C8D-4765-2E064CA2028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E2BCAB1E-D575-4EC4-6920-B4E9831E4F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a:t>
            </a:fld>
            <a:endParaRPr lang="en-US" altLang="en-US" dirty="0">
              <a:solidFill>
                <a:prstClr val="black"/>
              </a:solidFill>
            </a:endParaRPr>
          </a:p>
        </p:txBody>
      </p:sp>
    </p:spTree>
    <p:extLst>
      <p:ext uri="{BB962C8B-B14F-4D97-AF65-F5344CB8AC3E}">
        <p14:creationId xmlns:p14="http://schemas.microsoft.com/office/powerpoint/2010/main" val="2654583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0F16B-2891-5593-09DE-3F2B56B8375A}"/>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EEEB959D-6A3B-BEDB-CA86-521FD06C061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56D19DBE-6625-5C66-B911-C1F9CA8C1D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2D5AEF1C-DAE5-074D-FC02-ADB679537C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4</a:t>
            </a:fld>
            <a:endParaRPr lang="en-US" altLang="en-US" dirty="0">
              <a:solidFill>
                <a:prstClr val="black"/>
              </a:solidFill>
            </a:endParaRPr>
          </a:p>
        </p:txBody>
      </p:sp>
    </p:spTree>
    <p:extLst>
      <p:ext uri="{BB962C8B-B14F-4D97-AF65-F5344CB8AC3E}">
        <p14:creationId xmlns:p14="http://schemas.microsoft.com/office/powerpoint/2010/main" val="2161054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B1610-F4AC-4DFD-F9AE-8F491E00FB46}"/>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6FB14BE8-F0BE-873B-D132-17A8F4BFFC16}"/>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B22399EF-860B-7691-FEED-AA88E6056DC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E47A9BFF-6DCA-983D-FA95-B80E6505663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5</a:t>
            </a:fld>
            <a:endParaRPr lang="en-US" altLang="en-US" dirty="0">
              <a:solidFill>
                <a:prstClr val="black"/>
              </a:solidFill>
            </a:endParaRPr>
          </a:p>
        </p:txBody>
      </p:sp>
    </p:spTree>
    <p:extLst>
      <p:ext uri="{BB962C8B-B14F-4D97-AF65-F5344CB8AC3E}">
        <p14:creationId xmlns:p14="http://schemas.microsoft.com/office/powerpoint/2010/main" val="286127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B19C1-840C-9C07-1A5B-2B4C7E849909}"/>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7A5B9DE-99C3-A5EA-FC7D-D4B9C06FE8D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16784D66-5D0B-ABAE-3F5A-DAC36F1D51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D2AF138F-0D6F-BB08-2A1D-1AE405A5698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6</a:t>
            </a:fld>
            <a:endParaRPr lang="en-US" altLang="en-US" dirty="0">
              <a:solidFill>
                <a:prstClr val="black"/>
              </a:solidFill>
            </a:endParaRPr>
          </a:p>
        </p:txBody>
      </p:sp>
    </p:spTree>
    <p:extLst>
      <p:ext uri="{BB962C8B-B14F-4D97-AF65-F5344CB8AC3E}">
        <p14:creationId xmlns:p14="http://schemas.microsoft.com/office/powerpoint/2010/main" val="2608059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FAEF0-499F-5989-BB9C-BA9F980744F7}"/>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0BFFFB61-EECF-1664-5DAD-948CA3CF911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E0CAAEE7-C3B5-AC2A-E64B-A0A2CFE59A9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00027535-F553-56AD-1DA5-EB9EDFAA383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7</a:t>
            </a:fld>
            <a:endParaRPr lang="en-US" altLang="en-US" dirty="0">
              <a:solidFill>
                <a:prstClr val="black"/>
              </a:solidFill>
            </a:endParaRPr>
          </a:p>
        </p:txBody>
      </p:sp>
    </p:spTree>
    <p:extLst>
      <p:ext uri="{BB962C8B-B14F-4D97-AF65-F5344CB8AC3E}">
        <p14:creationId xmlns:p14="http://schemas.microsoft.com/office/powerpoint/2010/main" val="2071111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8D155-8A19-1B44-926B-F0B584AE6127}"/>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412C1179-EDA8-E863-492C-6E6C6D14458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0C1AE10-EDC7-9158-80D5-6169C215B0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EE84B9B9-A7D2-ED20-6892-AE59F129972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8</a:t>
            </a:fld>
            <a:endParaRPr lang="en-US" altLang="en-US" dirty="0">
              <a:solidFill>
                <a:prstClr val="black"/>
              </a:solidFill>
            </a:endParaRPr>
          </a:p>
        </p:txBody>
      </p:sp>
    </p:spTree>
    <p:extLst>
      <p:ext uri="{BB962C8B-B14F-4D97-AF65-F5344CB8AC3E}">
        <p14:creationId xmlns:p14="http://schemas.microsoft.com/office/powerpoint/2010/main" val="1896424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F584A-2020-600B-CFC7-D27146491F9E}"/>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4C791D88-4F13-0451-14F0-7626F0C25BE9}"/>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5585658F-E45F-BE75-B0F8-58A0E429EE3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860DB02F-B336-8693-8F9B-CB829260C7B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9</a:t>
            </a:fld>
            <a:endParaRPr lang="en-US" altLang="en-US" dirty="0">
              <a:solidFill>
                <a:prstClr val="black"/>
              </a:solidFill>
            </a:endParaRPr>
          </a:p>
        </p:txBody>
      </p:sp>
    </p:spTree>
    <p:extLst>
      <p:ext uri="{BB962C8B-B14F-4D97-AF65-F5344CB8AC3E}">
        <p14:creationId xmlns:p14="http://schemas.microsoft.com/office/powerpoint/2010/main" val="3004172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8EEEB-22C8-1C71-FCD9-88195858EBF6}"/>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C38FC259-A74A-CE86-EFD7-7FB842E177C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49940D29-E3FE-A47C-7C38-905E1CDAC0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7A66D546-C67C-9EF6-2A46-5787A4D868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10</a:t>
            </a:fld>
            <a:endParaRPr lang="en-US" altLang="en-US" dirty="0">
              <a:solidFill>
                <a:prstClr val="black"/>
              </a:solidFill>
            </a:endParaRPr>
          </a:p>
        </p:txBody>
      </p:sp>
    </p:spTree>
    <p:extLst>
      <p:ext uri="{BB962C8B-B14F-4D97-AF65-F5344CB8AC3E}">
        <p14:creationId xmlns:p14="http://schemas.microsoft.com/office/powerpoint/2010/main" val="509139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3EA29-C2BF-54C0-F554-22FDD0D056B6}"/>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5C2CA991-75BF-EFE6-2B1F-5933C5007FF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1C3E581A-4C45-2B70-6B74-DB4EA573F7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B078B01C-3120-9AE7-A647-E518FB0CFF6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11</a:t>
            </a:fld>
            <a:endParaRPr lang="en-US" altLang="en-US" dirty="0">
              <a:solidFill>
                <a:prstClr val="black"/>
              </a:solidFill>
            </a:endParaRPr>
          </a:p>
        </p:txBody>
      </p:sp>
    </p:spTree>
    <p:extLst>
      <p:ext uri="{BB962C8B-B14F-4D97-AF65-F5344CB8AC3E}">
        <p14:creationId xmlns:p14="http://schemas.microsoft.com/office/powerpoint/2010/main" val="36941061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B2235-3E64-C940-4BD7-F56DE45D149E}"/>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3C1373C4-A5B4-234D-FDD8-226CDACCCDC6}"/>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FFFE059F-DC8F-D6ED-7D49-A3349891E7E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CC18A593-B6E3-56ED-ADDD-A34BFC843D0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12</a:t>
            </a:fld>
            <a:endParaRPr lang="en-US" altLang="en-US" dirty="0">
              <a:solidFill>
                <a:prstClr val="black"/>
              </a:solidFill>
            </a:endParaRPr>
          </a:p>
        </p:txBody>
      </p:sp>
    </p:spTree>
    <p:extLst>
      <p:ext uri="{BB962C8B-B14F-4D97-AF65-F5344CB8AC3E}">
        <p14:creationId xmlns:p14="http://schemas.microsoft.com/office/powerpoint/2010/main" val="29149377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0C2F2-F097-ECDE-D67F-F9A8FE1D173F}"/>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FABD4860-3098-31D7-1D66-3318404ED65E}"/>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38BCA485-C4FA-18AB-C4A8-224C4017C4C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A6B9C356-08FB-F333-0C7F-DED9F6379CD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13</a:t>
            </a:fld>
            <a:endParaRPr lang="en-US" altLang="en-US" dirty="0">
              <a:solidFill>
                <a:prstClr val="black"/>
              </a:solidFill>
            </a:endParaRPr>
          </a:p>
        </p:txBody>
      </p:sp>
    </p:spTree>
    <p:extLst>
      <p:ext uri="{BB962C8B-B14F-4D97-AF65-F5344CB8AC3E}">
        <p14:creationId xmlns:p14="http://schemas.microsoft.com/office/powerpoint/2010/main" val="3397009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4453F-5E5B-017E-2F59-934A48590DD7}"/>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7D0469DC-3D46-448D-564A-71E885EB4295}"/>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EC25F44D-79B1-D30D-07E1-84FD10FEA2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24455C58-6FEA-B1D6-C156-5485AE76DFD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14</a:t>
            </a:fld>
            <a:endParaRPr lang="en-US" altLang="en-US" dirty="0">
              <a:solidFill>
                <a:prstClr val="black"/>
              </a:solidFill>
            </a:endParaRPr>
          </a:p>
        </p:txBody>
      </p:sp>
    </p:spTree>
    <p:extLst>
      <p:ext uri="{BB962C8B-B14F-4D97-AF65-F5344CB8AC3E}">
        <p14:creationId xmlns:p14="http://schemas.microsoft.com/office/powerpoint/2010/main" val="657160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01D06-B0A0-6B1E-A520-3199E3B4C5A8}"/>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0DA5CDCC-3904-D046-3D76-25D99E922EBA}"/>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FFC70E94-5B75-22B7-022E-0352F796955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E480D5EF-2139-00E4-7C7D-4070C4F5AF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15</a:t>
            </a:fld>
            <a:endParaRPr lang="en-US" altLang="en-US" dirty="0">
              <a:solidFill>
                <a:prstClr val="black"/>
              </a:solidFill>
            </a:endParaRPr>
          </a:p>
        </p:txBody>
      </p:sp>
    </p:spTree>
    <p:extLst>
      <p:ext uri="{BB962C8B-B14F-4D97-AF65-F5344CB8AC3E}">
        <p14:creationId xmlns:p14="http://schemas.microsoft.com/office/powerpoint/2010/main" val="1873393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9F5B4-7506-009B-08A5-8AEE58600575}"/>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E2D4D91B-020D-4BA5-26B8-FA84306ED47F}"/>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6B783A5D-4449-3F1B-595C-841A67F6309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833EC3E2-AB85-381E-02B8-42EBB51C524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16</a:t>
            </a:fld>
            <a:endParaRPr lang="en-US" altLang="en-US" dirty="0">
              <a:solidFill>
                <a:prstClr val="black"/>
              </a:solidFill>
            </a:endParaRPr>
          </a:p>
        </p:txBody>
      </p:sp>
    </p:spTree>
    <p:extLst>
      <p:ext uri="{BB962C8B-B14F-4D97-AF65-F5344CB8AC3E}">
        <p14:creationId xmlns:p14="http://schemas.microsoft.com/office/powerpoint/2010/main" val="42461148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61B40-B49C-4361-9701-C7EC3E1F7BBA}"/>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867A91CA-AE4B-CB43-2FAE-1CA396CE69C5}"/>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70A61732-B4B4-74B6-1758-DD3DBB2339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23E44C88-9956-2E52-588F-591043B2CF1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17</a:t>
            </a:fld>
            <a:endParaRPr lang="en-US" altLang="en-US" dirty="0">
              <a:solidFill>
                <a:prstClr val="black"/>
              </a:solidFill>
            </a:endParaRPr>
          </a:p>
        </p:txBody>
      </p:sp>
    </p:spTree>
    <p:extLst>
      <p:ext uri="{BB962C8B-B14F-4D97-AF65-F5344CB8AC3E}">
        <p14:creationId xmlns:p14="http://schemas.microsoft.com/office/powerpoint/2010/main" val="27879929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88EA5-200B-B324-8E91-03E984368A1A}"/>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840325B1-6789-EE80-7D9B-58F0E1EFBD3C}"/>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364AAD9-545E-2B89-5EA6-8C05ABA509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02E28AE2-AD1F-3DAF-02A3-06043DDBDF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18</a:t>
            </a:fld>
            <a:endParaRPr lang="en-US" altLang="en-US" dirty="0">
              <a:solidFill>
                <a:prstClr val="black"/>
              </a:solidFill>
            </a:endParaRPr>
          </a:p>
        </p:txBody>
      </p:sp>
    </p:spTree>
    <p:extLst>
      <p:ext uri="{BB962C8B-B14F-4D97-AF65-F5344CB8AC3E}">
        <p14:creationId xmlns:p14="http://schemas.microsoft.com/office/powerpoint/2010/main" val="9997905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2D150-37D8-4FB1-ED4F-4D641E5D04CC}"/>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344E7B07-5B20-77B2-20E4-2BC275D14DB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56412007-1F83-BE9F-73BE-D6C1D784A69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8399FFFA-CB02-14F3-A9E3-FC99041C084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19</a:t>
            </a:fld>
            <a:endParaRPr lang="en-US" altLang="en-US" dirty="0">
              <a:solidFill>
                <a:prstClr val="black"/>
              </a:solidFill>
            </a:endParaRPr>
          </a:p>
        </p:txBody>
      </p:sp>
    </p:spTree>
    <p:extLst>
      <p:ext uri="{BB962C8B-B14F-4D97-AF65-F5344CB8AC3E}">
        <p14:creationId xmlns:p14="http://schemas.microsoft.com/office/powerpoint/2010/main" val="31773896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B4B0F-AFD4-9ED3-FA57-AD65FE2DF039}"/>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C734C2F5-EB34-F3DE-41C5-C9677408017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2C1FBD2D-3160-51A2-62B3-B2C8A5D577D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C630ED3F-483C-318A-5C0C-8D2A907D7A0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20</a:t>
            </a:fld>
            <a:endParaRPr lang="en-US" altLang="en-US" dirty="0">
              <a:solidFill>
                <a:prstClr val="black"/>
              </a:solidFill>
            </a:endParaRPr>
          </a:p>
        </p:txBody>
      </p:sp>
    </p:spTree>
    <p:extLst>
      <p:ext uri="{BB962C8B-B14F-4D97-AF65-F5344CB8AC3E}">
        <p14:creationId xmlns:p14="http://schemas.microsoft.com/office/powerpoint/2010/main" val="18345452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05EB0-184E-708F-8AE8-A05609096B21}"/>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9EA2E6BF-5A5D-9030-CD48-82158C702D1A}"/>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B8A9404-03A2-8618-718D-01D9E0CECDB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2D9F2F71-3EEE-F394-D6C0-DD38B57F74B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21</a:t>
            </a:fld>
            <a:endParaRPr lang="en-US" altLang="en-US" dirty="0">
              <a:solidFill>
                <a:prstClr val="black"/>
              </a:solidFill>
            </a:endParaRPr>
          </a:p>
        </p:txBody>
      </p:sp>
    </p:spTree>
    <p:extLst>
      <p:ext uri="{BB962C8B-B14F-4D97-AF65-F5344CB8AC3E}">
        <p14:creationId xmlns:p14="http://schemas.microsoft.com/office/powerpoint/2010/main" val="11054784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2590C-82FB-A78E-39C2-D75C54584C17}"/>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B33870C2-3D32-31E5-48B4-DA46203846B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45548F29-B702-52EC-E807-564D5C15B7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1CBBA08F-623D-F558-D98D-AF2EFC4DD98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22</a:t>
            </a:fld>
            <a:endParaRPr lang="en-US" altLang="en-US" dirty="0">
              <a:solidFill>
                <a:prstClr val="black"/>
              </a:solidFill>
            </a:endParaRPr>
          </a:p>
        </p:txBody>
      </p:sp>
    </p:spTree>
    <p:extLst>
      <p:ext uri="{BB962C8B-B14F-4D97-AF65-F5344CB8AC3E}">
        <p14:creationId xmlns:p14="http://schemas.microsoft.com/office/powerpoint/2010/main" val="30365462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FB0A1-0C57-2568-0EF6-ABDA9762B4F9}"/>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748A482F-1101-5463-2109-22AB12C7702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2BF93C9D-82B8-0229-BB00-AA1905313F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7BCF50E7-248B-74DA-DDD8-2F30CD8727F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23</a:t>
            </a:fld>
            <a:endParaRPr lang="en-US" altLang="en-US" dirty="0">
              <a:solidFill>
                <a:prstClr val="black"/>
              </a:solidFill>
            </a:endParaRPr>
          </a:p>
        </p:txBody>
      </p:sp>
    </p:spTree>
    <p:extLst>
      <p:ext uri="{BB962C8B-B14F-4D97-AF65-F5344CB8AC3E}">
        <p14:creationId xmlns:p14="http://schemas.microsoft.com/office/powerpoint/2010/main" val="9059593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81F9D-4978-0598-9107-EE5CE78543A8}"/>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51983819-2A75-F11C-BCCE-B5178C78909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54960575-7654-351E-A787-E98F967A130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7EA2FBFD-1919-0A9A-28B0-5A42BEDB019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24</a:t>
            </a:fld>
            <a:endParaRPr lang="en-US" altLang="en-US" dirty="0">
              <a:solidFill>
                <a:prstClr val="black"/>
              </a:solidFill>
            </a:endParaRPr>
          </a:p>
        </p:txBody>
      </p:sp>
    </p:spTree>
    <p:extLst>
      <p:ext uri="{BB962C8B-B14F-4D97-AF65-F5344CB8AC3E}">
        <p14:creationId xmlns:p14="http://schemas.microsoft.com/office/powerpoint/2010/main" val="36788236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3E677-9C2D-BAC4-EA84-3D90E3828AA1}"/>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0F8249E2-F914-1AEE-B662-69E98DF06F6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DF94C7B2-5EED-2CB8-516C-78E4E249C67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6A6EAA9F-4642-E474-4245-8B7EB21ACCD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25</a:t>
            </a:fld>
            <a:endParaRPr lang="en-US" altLang="en-US" dirty="0">
              <a:solidFill>
                <a:prstClr val="black"/>
              </a:solidFill>
            </a:endParaRPr>
          </a:p>
        </p:txBody>
      </p:sp>
    </p:spTree>
    <p:extLst>
      <p:ext uri="{BB962C8B-B14F-4D97-AF65-F5344CB8AC3E}">
        <p14:creationId xmlns:p14="http://schemas.microsoft.com/office/powerpoint/2010/main" val="38224481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8D493-B7E5-F60A-0252-4F47020CC603}"/>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8DE87897-7EE3-EF08-CBCB-4EDF148CF9FE}"/>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D3FB5DD6-6443-4E81-9285-F5FED3EE05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5A6A8F2B-2806-3819-947F-506BB533D99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26</a:t>
            </a:fld>
            <a:endParaRPr lang="en-US" altLang="en-US" dirty="0">
              <a:solidFill>
                <a:prstClr val="black"/>
              </a:solidFill>
            </a:endParaRPr>
          </a:p>
        </p:txBody>
      </p:sp>
    </p:spTree>
    <p:extLst>
      <p:ext uri="{BB962C8B-B14F-4D97-AF65-F5344CB8AC3E}">
        <p14:creationId xmlns:p14="http://schemas.microsoft.com/office/powerpoint/2010/main" val="13958786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B43F5-2864-66C8-BF2B-81EB84BA035A}"/>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5F42AE6F-20EF-1A7F-48FF-E40A2F1967E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8DEA6ADA-69C3-047E-CB2B-C30FF3B849E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0FC14154-CBB2-C64F-98D3-D384235BA20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27</a:t>
            </a:fld>
            <a:endParaRPr lang="en-US" altLang="en-US" dirty="0">
              <a:solidFill>
                <a:prstClr val="black"/>
              </a:solidFill>
            </a:endParaRPr>
          </a:p>
        </p:txBody>
      </p:sp>
    </p:spTree>
    <p:extLst>
      <p:ext uri="{BB962C8B-B14F-4D97-AF65-F5344CB8AC3E}">
        <p14:creationId xmlns:p14="http://schemas.microsoft.com/office/powerpoint/2010/main" val="37808875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7E8E8-56BE-91D1-AB91-AC2184BC76B5}"/>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C500F7C-EB7D-822F-B0B7-882F4B715B28}"/>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B6993A2A-1A72-0D89-5091-8DF2EDF848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5BA7CC8B-81FF-A799-CCA8-F1E9539C584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28</a:t>
            </a:fld>
            <a:endParaRPr lang="en-US" altLang="en-US" dirty="0">
              <a:solidFill>
                <a:prstClr val="black"/>
              </a:solidFill>
            </a:endParaRPr>
          </a:p>
        </p:txBody>
      </p:sp>
    </p:spTree>
    <p:extLst>
      <p:ext uri="{BB962C8B-B14F-4D97-AF65-F5344CB8AC3E}">
        <p14:creationId xmlns:p14="http://schemas.microsoft.com/office/powerpoint/2010/main" val="10045296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422FB-F206-05E0-2B2C-B1CFA520B972}"/>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DB6C620A-8468-941B-DF19-35BDA827071F}"/>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61F3FBA4-972B-C2EE-F020-6130969D8B3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D3CF7862-CC88-9D19-82AF-AE432D76F12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29</a:t>
            </a:fld>
            <a:endParaRPr lang="en-US" altLang="en-US" dirty="0">
              <a:solidFill>
                <a:prstClr val="black"/>
              </a:solidFill>
            </a:endParaRPr>
          </a:p>
        </p:txBody>
      </p:sp>
    </p:spTree>
    <p:extLst>
      <p:ext uri="{BB962C8B-B14F-4D97-AF65-F5344CB8AC3E}">
        <p14:creationId xmlns:p14="http://schemas.microsoft.com/office/powerpoint/2010/main" val="21658260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A78BC-C895-062D-8C4F-BB7E1876BEB8}"/>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7CFB2E04-A1F2-ABDD-F647-2E157C559BAC}"/>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E10F6A91-5408-2484-1837-9B7B86652DE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99792D00-BB5A-6C09-8D6A-84961AFCD3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30</a:t>
            </a:fld>
            <a:endParaRPr lang="en-US" altLang="en-US" dirty="0">
              <a:solidFill>
                <a:prstClr val="black"/>
              </a:solidFill>
            </a:endParaRPr>
          </a:p>
        </p:txBody>
      </p:sp>
    </p:spTree>
    <p:extLst>
      <p:ext uri="{BB962C8B-B14F-4D97-AF65-F5344CB8AC3E}">
        <p14:creationId xmlns:p14="http://schemas.microsoft.com/office/powerpoint/2010/main" val="38363854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6EE2D-4E00-A5A3-1D5A-7F1CD5E345A7}"/>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70D04FE2-2768-881F-7A50-655693FC7AA5}"/>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1A591301-0DDB-85C8-AEB4-04475CE6D93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E8FB72F3-7D6E-1A1D-7508-33CEB4CAA0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31</a:t>
            </a:fld>
            <a:endParaRPr lang="en-US" altLang="en-US" dirty="0">
              <a:solidFill>
                <a:prstClr val="black"/>
              </a:solidFill>
            </a:endParaRPr>
          </a:p>
        </p:txBody>
      </p:sp>
    </p:spTree>
    <p:extLst>
      <p:ext uri="{BB962C8B-B14F-4D97-AF65-F5344CB8AC3E}">
        <p14:creationId xmlns:p14="http://schemas.microsoft.com/office/powerpoint/2010/main" val="12182826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4AC76-AD5C-B7D3-8359-C01696D2B08E}"/>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9C963EC-5C39-E664-83C4-C287499DFF27}"/>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124EF56D-686C-97CD-9A26-DFE01F978DA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DD686231-47C3-DFB6-E318-E2A39926814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32</a:t>
            </a:fld>
            <a:endParaRPr lang="en-US" altLang="en-US" dirty="0">
              <a:solidFill>
                <a:prstClr val="black"/>
              </a:solidFill>
            </a:endParaRPr>
          </a:p>
        </p:txBody>
      </p:sp>
    </p:spTree>
    <p:extLst>
      <p:ext uri="{BB962C8B-B14F-4D97-AF65-F5344CB8AC3E}">
        <p14:creationId xmlns:p14="http://schemas.microsoft.com/office/powerpoint/2010/main" val="39693310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3913D-644F-2727-C077-6B1B9642E655}"/>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B085D7E0-24EC-3306-7609-9FC93CB6658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316A0DFE-E758-A776-CC70-7CCD0ED3DD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479C6C7F-309F-6C8C-5794-F7A8D128E00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33</a:t>
            </a:fld>
            <a:endParaRPr lang="en-US" altLang="en-US" dirty="0">
              <a:solidFill>
                <a:prstClr val="black"/>
              </a:solidFill>
            </a:endParaRPr>
          </a:p>
        </p:txBody>
      </p:sp>
    </p:spTree>
    <p:extLst>
      <p:ext uri="{BB962C8B-B14F-4D97-AF65-F5344CB8AC3E}">
        <p14:creationId xmlns:p14="http://schemas.microsoft.com/office/powerpoint/2010/main" val="32451794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AD9C4-A5EC-FC11-C5F3-AA45489F34CB}"/>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C88EBE1A-E313-145F-1C91-9D118347A88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A22351C3-9381-0837-F9A0-EF4E95BA1B5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BAE1A242-8726-17E1-8152-EB22E21CBCA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34</a:t>
            </a:fld>
            <a:endParaRPr lang="en-US" altLang="en-US" dirty="0">
              <a:solidFill>
                <a:prstClr val="black"/>
              </a:solidFill>
            </a:endParaRPr>
          </a:p>
        </p:txBody>
      </p:sp>
    </p:spTree>
    <p:extLst>
      <p:ext uri="{BB962C8B-B14F-4D97-AF65-F5344CB8AC3E}">
        <p14:creationId xmlns:p14="http://schemas.microsoft.com/office/powerpoint/2010/main" val="331709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79E2A-F65E-C70A-2E3A-347DE9D9A929}"/>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628B77CB-5C31-1BE8-3B41-F9DDA3952C47}"/>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7A4A875C-F415-642E-895B-EA958B5EC4F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426B03A8-F0E5-C6C8-25D2-A1FD8B6FCC0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35</a:t>
            </a:fld>
            <a:endParaRPr lang="en-US" altLang="en-US" dirty="0">
              <a:solidFill>
                <a:prstClr val="black"/>
              </a:solidFill>
            </a:endParaRPr>
          </a:p>
        </p:txBody>
      </p:sp>
    </p:spTree>
    <p:extLst>
      <p:ext uri="{BB962C8B-B14F-4D97-AF65-F5344CB8AC3E}">
        <p14:creationId xmlns:p14="http://schemas.microsoft.com/office/powerpoint/2010/main" val="32648923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A6692-E414-5C4D-CEA0-3A262EF0C7CA}"/>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A8FDA824-F74D-6319-E200-11BD3F7E4A35}"/>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27F3707C-3303-554B-BCFC-6097B145E1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E27ABE90-3769-8C91-046E-35E49882315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36</a:t>
            </a:fld>
            <a:endParaRPr lang="en-US" altLang="en-US" dirty="0">
              <a:solidFill>
                <a:prstClr val="black"/>
              </a:solidFill>
            </a:endParaRPr>
          </a:p>
        </p:txBody>
      </p:sp>
    </p:spTree>
    <p:extLst>
      <p:ext uri="{BB962C8B-B14F-4D97-AF65-F5344CB8AC3E}">
        <p14:creationId xmlns:p14="http://schemas.microsoft.com/office/powerpoint/2010/main" val="37591390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E309E-AE53-2807-C3C3-21004804456F}"/>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66490343-2C29-410B-ADA9-45C97C88E79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7388E066-C4AF-8ECC-2258-C1B4670A248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06609038-C653-0063-9454-9739FEB4B15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37</a:t>
            </a:fld>
            <a:endParaRPr lang="en-US" altLang="en-US" dirty="0">
              <a:solidFill>
                <a:prstClr val="black"/>
              </a:solidFill>
            </a:endParaRPr>
          </a:p>
        </p:txBody>
      </p:sp>
    </p:spTree>
    <p:extLst>
      <p:ext uri="{BB962C8B-B14F-4D97-AF65-F5344CB8AC3E}">
        <p14:creationId xmlns:p14="http://schemas.microsoft.com/office/powerpoint/2010/main" val="1496669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A3C3C-FD3D-6B1A-C32B-EC5595C5CF62}"/>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54670C7C-74EA-0FA2-42E7-90DCC0191DB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1DA16F4D-2F53-67E4-997D-E88AE77052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044ED79F-593A-5CA0-8D8A-308B5ACDB7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38</a:t>
            </a:fld>
            <a:endParaRPr lang="en-US" altLang="en-US" dirty="0">
              <a:solidFill>
                <a:prstClr val="black"/>
              </a:solidFill>
            </a:endParaRPr>
          </a:p>
        </p:txBody>
      </p:sp>
    </p:spTree>
    <p:extLst>
      <p:ext uri="{BB962C8B-B14F-4D97-AF65-F5344CB8AC3E}">
        <p14:creationId xmlns:p14="http://schemas.microsoft.com/office/powerpoint/2010/main" val="39284811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2C905-6F71-3F58-266D-639C0B46DE56}"/>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0D0148EB-22E5-6A35-0414-E6B220C17EA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3F62DBB3-708E-4563-1BEA-01296D5A037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DFA6F2BA-4BEC-6F46-EF96-F446A7F601E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39</a:t>
            </a:fld>
            <a:endParaRPr lang="en-US" altLang="en-US" dirty="0">
              <a:solidFill>
                <a:prstClr val="black"/>
              </a:solidFill>
            </a:endParaRPr>
          </a:p>
        </p:txBody>
      </p:sp>
    </p:spTree>
    <p:extLst>
      <p:ext uri="{BB962C8B-B14F-4D97-AF65-F5344CB8AC3E}">
        <p14:creationId xmlns:p14="http://schemas.microsoft.com/office/powerpoint/2010/main" val="5684370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 y="0"/>
            <a:ext cx="12192000" cy="6858000"/>
          </a:xfrm>
          <a:prstGeom prst="rect">
            <a:avLst/>
          </a:prstGeom>
        </p:spPr>
      </p:pic>
      <p:sp>
        <p:nvSpPr>
          <p:cNvPr id="15" name="Title 5"/>
          <p:cNvSpPr>
            <a:spLocks noGrp="1"/>
          </p:cNvSpPr>
          <p:nvPr>
            <p:ph type="title" hasCustomPrompt="1"/>
          </p:nvPr>
        </p:nvSpPr>
        <p:spPr>
          <a:xfrm>
            <a:off x="3756502" y="3529936"/>
            <a:ext cx="4678996" cy="605178"/>
          </a:xfrm>
          <a:prstGeom prst="rect">
            <a:avLst/>
          </a:prstGeom>
        </p:spPr>
        <p:txBody>
          <a:bodyPr>
            <a:noAutofit/>
          </a:bodyPr>
          <a:lstStyle>
            <a:lvl1pPr algn="ctr">
              <a:defRPr sz="4000" b="0">
                <a:solidFill>
                  <a:schemeClr val="tx1">
                    <a:lumMod val="65000"/>
                    <a:lumOff val="35000"/>
                  </a:schemeClr>
                </a:solidFill>
                <a:latin typeface="Arial" panose="020B0604020202020204" pitchFamily="34" charset="0"/>
                <a:cs typeface="Arial" panose="020B0604020202020204" pitchFamily="34" charset="0"/>
              </a:defRPr>
            </a:lvl1pPr>
          </a:lstStyle>
          <a:p>
            <a:r>
              <a:rPr lang="en-US" dirty="0"/>
              <a:t>Presentation Title</a:t>
            </a:r>
          </a:p>
        </p:txBody>
      </p:sp>
      <p:sp>
        <p:nvSpPr>
          <p:cNvPr id="16" name="Content Placeholder 6"/>
          <p:cNvSpPr>
            <a:spLocks noGrp="1"/>
          </p:cNvSpPr>
          <p:nvPr>
            <p:ph idx="1" hasCustomPrompt="1"/>
          </p:nvPr>
        </p:nvSpPr>
        <p:spPr>
          <a:xfrm>
            <a:off x="3756502" y="4147993"/>
            <a:ext cx="4678996" cy="429403"/>
          </a:xfrm>
          <a:prstGeom prst="rect">
            <a:avLst/>
          </a:prstGeom>
        </p:spPr>
        <p:txBody>
          <a:bodyPr>
            <a:normAutofit/>
          </a:bodyPr>
          <a:lstStyle>
            <a:lvl1pPr marL="0" indent="0" algn="ctr">
              <a:buNone/>
              <a:defRPr sz="2000">
                <a:solidFill>
                  <a:schemeClr val="tx1">
                    <a:lumMod val="65000"/>
                    <a:lumOff val="35000"/>
                  </a:schemeClr>
                </a:solidFill>
                <a:latin typeface="Arial" panose="020B0604020202020204" pitchFamily="34" charset="0"/>
                <a:cs typeface="Arial" panose="020B0604020202020204" pitchFamily="34" charset="0"/>
              </a:defRPr>
            </a:lvl1pPr>
          </a:lstStyle>
          <a:p>
            <a:r>
              <a:rPr lang="en-US" dirty="0"/>
              <a:t>Sub-title</a:t>
            </a:r>
          </a:p>
        </p:txBody>
      </p:sp>
      <p:sp>
        <p:nvSpPr>
          <p:cNvPr id="2" name="Rectangle 1"/>
          <p:cNvSpPr/>
          <p:nvPr/>
        </p:nvSpPr>
        <p:spPr>
          <a:xfrm>
            <a:off x="0" y="1"/>
            <a:ext cx="12192000" cy="1224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2660" y="6739949"/>
            <a:ext cx="12192000" cy="122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98212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 y="0"/>
            <a:ext cx="12192000" cy="6858000"/>
          </a:xfrm>
          <a:prstGeom prst="rect">
            <a:avLst/>
          </a:prstGeom>
        </p:spPr>
      </p:pic>
      <p:sp>
        <p:nvSpPr>
          <p:cNvPr id="12" name="Oval 15"/>
          <p:cNvSpPr>
            <a:spLocks noChangeArrowheads="1"/>
          </p:cNvSpPr>
          <p:nvPr/>
        </p:nvSpPr>
        <p:spPr bwMode="auto">
          <a:xfrm>
            <a:off x="11644845" y="6415085"/>
            <a:ext cx="244475" cy="255587"/>
          </a:xfrm>
          <a:prstGeom prst="ellipse">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EE3FFA94-08EF-41C4-98AB-078EB231D91E}" type="slidenum">
              <a:rPr lang="en-US" altLang="en-US" sz="1000" b="0">
                <a:solidFill>
                  <a:srgbClr val="FFFFFF"/>
                </a:solidFill>
              </a:rPr>
              <a:pPr algn="ctr" eaLnBrk="1" hangingPunct="1"/>
              <a:t>‹#›</a:t>
            </a:fld>
            <a:endParaRPr lang="en-US" altLang="en-US" sz="1000" b="0" dirty="0">
              <a:solidFill>
                <a:srgbClr val="FFFFFF"/>
              </a:solidFill>
            </a:endParaRPr>
          </a:p>
        </p:txBody>
      </p:sp>
      <p:sp>
        <p:nvSpPr>
          <p:cNvPr id="13" name="Title 5"/>
          <p:cNvSpPr>
            <a:spLocks noGrp="1"/>
          </p:cNvSpPr>
          <p:nvPr>
            <p:ph type="title" hasCustomPrompt="1"/>
          </p:nvPr>
        </p:nvSpPr>
        <p:spPr>
          <a:xfrm>
            <a:off x="1988212" y="3075797"/>
            <a:ext cx="8215576" cy="556403"/>
          </a:xfrm>
          <a:prstGeom prst="rect">
            <a:avLst/>
          </a:prstGeom>
        </p:spPr>
        <p:txBody>
          <a:bodyPr>
            <a:noAutofit/>
          </a:bodyPr>
          <a:lstStyle>
            <a:lvl1pPr algn="ctr">
              <a:defRPr sz="3600" b="0">
                <a:solidFill>
                  <a:schemeClr val="tx1">
                    <a:lumMod val="65000"/>
                    <a:lumOff val="35000"/>
                  </a:schemeClr>
                </a:solidFill>
                <a:latin typeface="Arial" panose="020B0604020202020204" pitchFamily="34" charset="0"/>
                <a:cs typeface="Arial" panose="020B0604020202020204" pitchFamily="34" charset="0"/>
              </a:defRPr>
            </a:lvl1pPr>
          </a:lstStyle>
          <a:p>
            <a:r>
              <a:rPr lang="en-US" dirty="0"/>
              <a:t>Topic here</a:t>
            </a:r>
          </a:p>
        </p:txBody>
      </p:sp>
      <p:sp>
        <p:nvSpPr>
          <p:cNvPr id="14" name="Content Placeholder 6"/>
          <p:cNvSpPr>
            <a:spLocks noGrp="1"/>
          </p:cNvSpPr>
          <p:nvPr>
            <p:ph idx="1" hasCustomPrompt="1"/>
          </p:nvPr>
        </p:nvSpPr>
        <p:spPr>
          <a:xfrm>
            <a:off x="1988212" y="3693854"/>
            <a:ext cx="8215576" cy="370140"/>
          </a:xfrm>
          <a:prstGeom prst="rect">
            <a:avLst/>
          </a:prstGeom>
        </p:spPr>
        <p:txBody>
          <a:bodyPr>
            <a:normAutofit/>
          </a:bodyPr>
          <a:lstStyle>
            <a:lvl1pPr marL="0" indent="0" algn="ctr">
              <a:buNone/>
              <a:defRPr sz="2000">
                <a:solidFill>
                  <a:schemeClr val="tx1">
                    <a:lumMod val="65000"/>
                    <a:lumOff val="35000"/>
                  </a:schemeClr>
                </a:solidFill>
                <a:latin typeface="Arial" panose="020B0604020202020204" pitchFamily="34" charset="0"/>
                <a:cs typeface="Arial" panose="020B0604020202020204" pitchFamily="34" charset="0"/>
              </a:defRPr>
            </a:lvl1pPr>
          </a:lstStyle>
          <a:p>
            <a:r>
              <a:rPr lang="en-US" dirty="0"/>
              <a:t>Topic sub title</a:t>
            </a:r>
          </a:p>
        </p:txBody>
      </p:sp>
      <p:pic>
        <p:nvPicPr>
          <p:cNvPr id="10" name="Picture 9"/>
          <p:cNvPicPr>
            <a:picLocks noChangeAspect="1"/>
          </p:cNvPicPr>
          <p:nvPr/>
        </p:nvPicPr>
        <p:blipFill>
          <a:blip r:embed="rId3" cstate="print">
            <a:clrChange>
              <a:clrFrom>
                <a:srgbClr val="000000">
                  <a:alpha val="0"/>
                </a:srgbClr>
              </a:clrFrom>
              <a:clrTo>
                <a:srgbClr val="000000">
                  <a:alpha val="0"/>
                </a:srgbClr>
              </a:clrTo>
            </a:clrChang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0501651" y="192082"/>
            <a:ext cx="1436756" cy="660538"/>
          </a:xfrm>
          <a:prstGeom prst="rect">
            <a:avLst/>
          </a:prstGeom>
        </p:spPr>
      </p:pic>
      <p:sp>
        <p:nvSpPr>
          <p:cNvPr id="16" name="Rectangle 15"/>
          <p:cNvSpPr/>
          <p:nvPr/>
        </p:nvSpPr>
        <p:spPr>
          <a:xfrm>
            <a:off x="0" y="1"/>
            <a:ext cx="12192000" cy="1224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2660" y="6739949"/>
            <a:ext cx="12192000" cy="122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51405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996"/>
            <a:ext cx="12192000" cy="6858000"/>
          </a:xfrm>
          <a:prstGeom prst="rect">
            <a:avLst/>
          </a:prstGeom>
        </p:spPr>
      </p:pic>
      <p:sp>
        <p:nvSpPr>
          <p:cNvPr id="5" name="Oval 15"/>
          <p:cNvSpPr>
            <a:spLocks noChangeArrowheads="1"/>
          </p:cNvSpPr>
          <p:nvPr/>
        </p:nvSpPr>
        <p:spPr bwMode="auto">
          <a:xfrm>
            <a:off x="11644845" y="6415085"/>
            <a:ext cx="244475" cy="255587"/>
          </a:xfrm>
          <a:prstGeom prst="ellipse">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EE3FFA94-08EF-41C4-98AB-078EB231D91E}" type="slidenum">
              <a:rPr lang="en-US" altLang="en-US" sz="1000" b="0">
                <a:solidFill>
                  <a:srgbClr val="FFFFFF"/>
                </a:solidFill>
              </a:rPr>
              <a:pPr algn="ctr" eaLnBrk="1" hangingPunct="1"/>
              <a:t>‹#›</a:t>
            </a:fld>
            <a:endParaRPr lang="en-US" altLang="en-US" sz="1000" b="0" dirty="0">
              <a:solidFill>
                <a:srgbClr val="FFFFFF"/>
              </a:solidFill>
            </a:endParaRPr>
          </a:p>
        </p:txBody>
      </p:sp>
      <p:sp>
        <p:nvSpPr>
          <p:cNvPr id="6" name="Content Placeholder 6"/>
          <p:cNvSpPr>
            <a:spLocks noGrp="1"/>
          </p:cNvSpPr>
          <p:nvPr>
            <p:ph idx="1" hasCustomPrompt="1"/>
          </p:nvPr>
        </p:nvSpPr>
        <p:spPr>
          <a:xfrm>
            <a:off x="611263" y="1611064"/>
            <a:ext cx="10931978" cy="4366400"/>
          </a:xfrm>
          <a:prstGeom prst="rect">
            <a:avLst/>
          </a:prstGeom>
        </p:spPr>
        <p:txBody>
          <a:bodyPr>
            <a:normAutofit/>
          </a:bodyPr>
          <a:lstStyle>
            <a:lvl1pPr algn="just">
              <a:lnSpc>
                <a:spcPct val="100000"/>
              </a:lnSpc>
              <a:spcBef>
                <a:spcPts val="1200"/>
              </a:spcBef>
              <a:defRPr sz="1800">
                <a:solidFill>
                  <a:schemeClr val="tx1">
                    <a:lumMod val="65000"/>
                    <a:lumOff val="35000"/>
                  </a:schemeClr>
                </a:solidFill>
                <a:latin typeface="Arial" panose="020B0604020202020204" pitchFamily="34" charset="0"/>
                <a:cs typeface="Arial" panose="020B0604020202020204" pitchFamily="34" charset="0"/>
              </a:defRPr>
            </a:lvl1pPr>
          </a:lstStyle>
          <a:p>
            <a:r>
              <a:rPr lang="en-US" dirty="0"/>
              <a:t>Content here</a:t>
            </a:r>
            <a:endParaRPr lang="en-IN" dirty="0"/>
          </a:p>
        </p:txBody>
      </p:sp>
      <p:sp>
        <p:nvSpPr>
          <p:cNvPr id="10" name="Title 5"/>
          <p:cNvSpPr>
            <a:spLocks noGrp="1"/>
          </p:cNvSpPr>
          <p:nvPr>
            <p:ph type="title"/>
          </p:nvPr>
        </p:nvSpPr>
        <p:spPr>
          <a:xfrm>
            <a:off x="555893" y="882393"/>
            <a:ext cx="10987348" cy="548999"/>
          </a:xfrm>
          <a:prstGeom prst="rect">
            <a:avLst/>
          </a:prstGeom>
        </p:spPr>
        <p:txBody>
          <a:bodyPr>
            <a:noAutofit/>
          </a:bodyPr>
          <a:lstStyle>
            <a:lvl1pPr algn="ctr">
              <a:defRPr sz="3400" b="0">
                <a:solidFill>
                  <a:schemeClr val="tx1">
                    <a:lumMod val="65000"/>
                    <a:lumOff val="35000"/>
                  </a:schemeClr>
                </a:solidFill>
                <a:latin typeface="Arial" panose="020B0604020202020204" pitchFamily="34" charset="0"/>
                <a:cs typeface="Arial" panose="020B0604020202020204" pitchFamily="34" charset="0"/>
              </a:defRPr>
            </a:lvl1pPr>
          </a:lstStyle>
          <a:p>
            <a:r>
              <a:rPr lang="en-US"/>
              <a:t>Click to edit Master title style</a:t>
            </a:r>
            <a:endParaRPr lang="en-IN" dirty="0"/>
          </a:p>
        </p:txBody>
      </p:sp>
      <p:sp>
        <p:nvSpPr>
          <p:cNvPr id="14" name="Rectangle 13"/>
          <p:cNvSpPr/>
          <p:nvPr/>
        </p:nvSpPr>
        <p:spPr>
          <a:xfrm>
            <a:off x="0" y="1"/>
            <a:ext cx="12192000" cy="1224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2660" y="6739949"/>
            <a:ext cx="12192000" cy="122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 name="Straight Connector 3"/>
          <p:cNvCxnSpPr/>
          <p:nvPr/>
        </p:nvCxnSpPr>
        <p:spPr>
          <a:xfrm>
            <a:off x="0" y="1431392"/>
            <a:ext cx="12192000" cy="0"/>
          </a:xfrm>
          <a:prstGeom prst="line">
            <a:avLst/>
          </a:prstGeom>
          <a:ln w="12700" cmpd="dbl">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a:blip r:embed="rId3" cstate="print">
            <a:clrChange>
              <a:clrFrom>
                <a:srgbClr val="000000">
                  <a:alpha val="0"/>
                </a:srgbClr>
              </a:clrFrom>
              <a:clrTo>
                <a:srgbClr val="000000">
                  <a:alpha val="0"/>
                </a:srgbClr>
              </a:clrTo>
            </a:clrChang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0501651" y="192082"/>
            <a:ext cx="1436756" cy="660538"/>
          </a:xfrm>
          <a:prstGeom prst="rect">
            <a:avLst/>
          </a:prstGeom>
        </p:spPr>
      </p:pic>
    </p:spTree>
    <p:extLst>
      <p:ext uri="{BB962C8B-B14F-4D97-AF65-F5344CB8AC3E}">
        <p14:creationId xmlns:p14="http://schemas.microsoft.com/office/powerpoint/2010/main" val="2867111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 y="0"/>
            <a:ext cx="12192000" cy="6858000"/>
          </a:xfrm>
          <a:prstGeom prst="rect">
            <a:avLst/>
          </a:prstGeom>
        </p:spPr>
      </p:pic>
      <p:sp>
        <p:nvSpPr>
          <p:cNvPr id="24" name="Oval 15"/>
          <p:cNvSpPr>
            <a:spLocks noChangeArrowheads="1"/>
          </p:cNvSpPr>
          <p:nvPr/>
        </p:nvSpPr>
        <p:spPr bwMode="auto">
          <a:xfrm>
            <a:off x="11644845" y="6415085"/>
            <a:ext cx="244475" cy="255587"/>
          </a:xfrm>
          <a:prstGeom prst="ellipse">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EE3FFA94-08EF-41C4-98AB-078EB231D91E}" type="slidenum">
              <a:rPr lang="en-US" altLang="en-US" sz="1000" b="0">
                <a:solidFill>
                  <a:srgbClr val="FFFFFF"/>
                </a:solidFill>
              </a:rPr>
              <a:pPr algn="ctr" eaLnBrk="1" hangingPunct="1"/>
              <a:t>‹#›</a:t>
            </a:fld>
            <a:endParaRPr lang="en-US" altLang="en-US" sz="1000" b="0" dirty="0">
              <a:solidFill>
                <a:srgbClr val="FFFFFF"/>
              </a:solidFill>
            </a:endParaRPr>
          </a:p>
        </p:txBody>
      </p:sp>
      <p:sp>
        <p:nvSpPr>
          <p:cNvPr id="25" name="Content Placeholder 6"/>
          <p:cNvSpPr>
            <a:spLocks noGrp="1"/>
          </p:cNvSpPr>
          <p:nvPr>
            <p:ph idx="1" hasCustomPrompt="1"/>
          </p:nvPr>
        </p:nvSpPr>
        <p:spPr>
          <a:xfrm>
            <a:off x="611263" y="1611064"/>
            <a:ext cx="5112204" cy="4366400"/>
          </a:xfrm>
          <a:prstGeom prst="rect">
            <a:avLst/>
          </a:prstGeom>
        </p:spPr>
        <p:txBody>
          <a:bodyPr>
            <a:normAutofit/>
          </a:bodyPr>
          <a:lstStyle>
            <a:lvl1pPr algn="just">
              <a:lnSpc>
                <a:spcPct val="100000"/>
              </a:lnSpc>
              <a:spcBef>
                <a:spcPts val="1200"/>
              </a:spcBef>
              <a:defRPr sz="1800">
                <a:solidFill>
                  <a:schemeClr val="tx1">
                    <a:lumMod val="65000"/>
                    <a:lumOff val="35000"/>
                  </a:schemeClr>
                </a:solidFill>
                <a:latin typeface="Arial" panose="020B0604020202020204" pitchFamily="34" charset="0"/>
                <a:cs typeface="Arial" panose="020B0604020202020204" pitchFamily="34" charset="0"/>
              </a:defRPr>
            </a:lvl1pPr>
          </a:lstStyle>
          <a:p>
            <a:r>
              <a:rPr lang="en-US" dirty="0"/>
              <a:t>Content here</a:t>
            </a:r>
            <a:endParaRPr lang="en-IN" dirty="0"/>
          </a:p>
        </p:txBody>
      </p:sp>
      <p:sp>
        <p:nvSpPr>
          <p:cNvPr id="28" name="Rectangle 27"/>
          <p:cNvSpPr/>
          <p:nvPr/>
        </p:nvSpPr>
        <p:spPr>
          <a:xfrm>
            <a:off x="0" y="1"/>
            <a:ext cx="12192000" cy="1224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a:off x="2660" y="6739949"/>
            <a:ext cx="12192000" cy="122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Content Placeholder 6"/>
          <p:cNvSpPr>
            <a:spLocks noGrp="1"/>
          </p:cNvSpPr>
          <p:nvPr>
            <p:ph idx="10" hasCustomPrompt="1"/>
          </p:nvPr>
        </p:nvSpPr>
        <p:spPr>
          <a:xfrm>
            <a:off x="6418739" y="1611064"/>
            <a:ext cx="5112204" cy="4366400"/>
          </a:xfrm>
          <a:prstGeom prst="rect">
            <a:avLst/>
          </a:prstGeom>
        </p:spPr>
        <p:txBody>
          <a:bodyPr>
            <a:normAutofit/>
          </a:bodyPr>
          <a:lstStyle>
            <a:lvl1pPr algn="just">
              <a:lnSpc>
                <a:spcPct val="100000"/>
              </a:lnSpc>
              <a:spcBef>
                <a:spcPts val="1200"/>
              </a:spcBef>
              <a:defRPr sz="1800">
                <a:solidFill>
                  <a:schemeClr val="tx1">
                    <a:lumMod val="65000"/>
                    <a:lumOff val="35000"/>
                  </a:schemeClr>
                </a:solidFill>
                <a:latin typeface="Arial" panose="020B0604020202020204" pitchFamily="34" charset="0"/>
                <a:cs typeface="Arial" panose="020B0604020202020204" pitchFamily="34" charset="0"/>
              </a:defRPr>
            </a:lvl1pPr>
          </a:lstStyle>
          <a:p>
            <a:r>
              <a:rPr lang="en-US" dirty="0"/>
              <a:t>Content here</a:t>
            </a:r>
            <a:endParaRPr lang="en-IN" dirty="0"/>
          </a:p>
        </p:txBody>
      </p:sp>
      <p:pic>
        <p:nvPicPr>
          <p:cNvPr id="15" name="Picture 14"/>
          <p:cNvPicPr>
            <a:picLocks noChangeAspect="1"/>
          </p:cNvPicPr>
          <p:nvPr/>
        </p:nvPicPr>
        <p:blipFill>
          <a:blip r:embed="rId3" cstate="print">
            <a:clrChange>
              <a:clrFrom>
                <a:srgbClr val="000000">
                  <a:alpha val="0"/>
                </a:srgbClr>
              </a:clrFrom>
              <a:clrTo>
                <a:srgbClr val="000000">
                  <a:alpha val="0"/>
                </a:srgbClr>
              </a:clrTo>
            </a:clrChang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0501651" y="192082"/>
            <a:ext cx="1436756" cy="660538"/>
          </a:xfrm>
          <a:prstGeom prst="rect">
            <a:avLst/>
          </a:prstGeom>
        </p:spPr>
      </p:pic>
      <p:sp>
        <p:nvSpPr>
          <p:cNvPr id="16" name="Title 5"/>
          <p:cNvSpPr>
            <a:spLocks noGrp="1"/>
          </p:cNvSpPr>
          <p:nvPr>
            <p:ph type="title"/>
          </p:nvPr>
        </p:nvSpPr>
        <p:spPr>
          <a:xfrm>
            <a:off x="555893" y="882393"/>
            <a:ext cx="10987348" cy="548999"/>
          </a:xfrm>
          <a:prstGeom prst="rect">
            <a:avLst/>
          </a:prstGeom>
        </p:spPr>
        <p:txBody>
          <a:bodyPr>
            <a:noAutofit/>
          </a:bodyPr>
          <a:lstStyle>
            <a:lvl1pPr algn="ctr">
              <a:defRPr sz="3400" b="0">
                <a:solidFill>
                  <a:schemeClr val="tx1">
                    <a:lumMod val="65000"/>
                    <a:lumOff val="35000"/>
                  </a:schemeClr>
                </a:solidFill>
                <a:latin typeface="Arial" panose="020B0604020202020204" pitchFamily="34" charset="0"/>
                <a:cs typeface="Arial" panose="020B0604020202020204" pitchFamily="34" charset="0"/>
              </a:defRPr>
            </a:lvl1pPr>
          </a:lstStyle>
          <a:p>
            <a:r>
              <a:rPr lang="en-US"/>
              <a:t>Click to edit Master title style</a:t>
            </a:r>
            <a:endParaRPr lang="en-IN" dirty="0"/>
          </a:p>
        </p:txBody>
      </p:sp>
      <p:cxnSp>
        <p:nvCxnSpPr>
          <p:cNvPr id="17" name="Straight Connector 16"/>
          <p:cNvCxnSpPr/>
          <p:nvPr/>
        </p:nvCxnSpPr>
        <p:spPr>
          <a:xfrm>
            <a:off x="0" y="1431392"/>
            <a:ext cx="12192000" cy="0"/>
          </a:xfrm>
          <a:prstGeom prst="line">
            <a:avLst/>
          </a:prstGeom>
          <a:ln w="12700" cmpd="dbl">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9705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6" name="Text Box 7"/>
          <p:cNvSpPr txBox="1">
            <a:spLocks noChangeArrowheads="1"/>
          </p:cNvSpPr>
          <p:nvPr userDrawn="1"/>
        </p:nvSpPr>
        <p:spPr bwMode="auto">
          <a:xfrm>
            <a:off x="0" y="6643688"/>
            <a:ext cx="2329484"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base" hangingPunct="1">
              <a:spcBef>
                <a:spcPct val="0"/>
              </a:spcBef>
              <a:spcAft>
                <a:spcPct val="0"/>
              </a:spcAft>
              <a:defRPr/>
            </a:pPr>
            <a:r>
              <a:rPr lang="en-US" sz="800" dirty="0">
                <a:solidFill>
                  <a:srgbClr val="FFFFFF"/>
                </a:solidFill>
                <a:latin typeface="Arial"/>
                <a:cs typeface="Arial" panose="020B0604020202020204" pitchFamily="34" charset="0"/>
              </a:rPr>
              <a:t>© Tally Solutions Pvt. Ltd. All Rights Reserved </a:t>
            </a:r>
          </a:p>
        </p:txBody>
      </p:sp>
      <p:pic>
        <p:nvPicPr>
          <p:cNvPr id="16" name="Picture 12" descr="\\ganeshji\temp\Guru\Tally logo\Tallylogo_center.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841573" y="111354"/>
            <a:ext cx="2015067"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8"/>
          <p:cNvSpPr>
            <a:spLocks noChangeArrowheads="1"/>
          </p:cNvSpPr>
          <p:nvPr userDrawn="1"/>
        </p:nvSpPr>
        <p:spPr bwMode="auto">
          <a:xfrm>
            <a:off x="63502" y="6651628"/>
            <a:ext cx="12069233" cy="180975"/>
          </a:xfrm>
          <a:prstGeom prst="rect">
            <a:avLst/>
          </a:prstGeom>
          <a:solidFill>
            <a:srgbClr val="03979D"/>
          </a:solidFill>
          <a:ln w="9525" algn="ctr">
            <a:solidFill>
              <a:srgbClr val="03979D"/>
            </a:solidFill>
            <a:miter lim="800000"/>
            <a:headEnd/>
            <a:tailEnd/>
          </a:ln>
          <a:effec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800" dirty="0">
                <a:solidFill>
                  <a:srgbClr val="000000"/>
                </a:solidFill>
              </a:rPr>
              <a:t>  </a:t>
            </a:r>
          </a:p>
        </p:txBody>
      </p:sp>
      <p:sp>
        <p:nvSpPr>
          <p:cNvPr id="13" name="Oval 26"/>
          <p:cNvSpPr>
            <a:spLocks noChangeArrowheads="1"/>
          </p:cNvSpPr>
          <p:nvPr userDrawn="1"/>
        </p:nvSpPr>
        <p:spPr bwMode="auto">
          <a:xfrm>
            <a:off x="11755969" y="6611941"/>
            <a:ext cx="325967" cy="255587"/>
          </a:xfrm>
          <a:prstGeom prst="ellipse">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fld id="{B42F095F-CFD4-4C9D-84CE-D1AC85430F2D}" type="slidenum">
              <a:rPr lang="en-US" altLang="en-US" sz="1200" b="1">
                <a:solidFill>
                  <a:srgbClr val="FFFFFF"/>
                </a:solidFill>
              </a:rPr>
              <a:pPr algn="ctr" eaLnBrk="1" fontAlgn="base" hangingPunct="1">
                <a:spcBef>
                  <a:spcPct val="0"/>
                </a:spcBef>
                <a:spcAft>
                  <a:spcPct val="0"/>
                </a:spcAft>
              </a:pPr>
              <a:t>‹#›</a:t>
            </a:fld>
            <a:endParaRPr lang="en-US" altLang="en-US" sz="1200" b="1" dirty="0">
              <a:solidFill>
                <a:srgbClr val="FFFFFF"/>
              </a:solidFill>
            </a:endParaRPr>
          </a:p>
        </p:txBody>
      </p:sp>
      <p:sp>
        <p:nvSpPr>
          <p:cNvPr id="14" name="Text Box 7"/>
          <p:cNvSpPr txBox="1">
            <a:spLocks noChangeArrowheads="1"/>
          </p:cNvSpPr>
          <p:nvPr userDrawn="1"/>
        </p:nvSpPr>
        <p:spPr bwMode="auto">
          <a:xfrm>
            <a:off x="-10584" y="6651626"/>
            <a:ext cx="2329484"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base" hangingPunct="1">
              <a:spcBef>
                <a:spcPct val="0"/>
              </a:spcBef>
              <a:spcAft>
                <a:spcPct val="0"/>
              </a:spcAft>
              <a:defRPr/>
            </a:pPr>
            <a:r>
              <a:rPr lang="en-US" sz="800" dirty="0">
                <a:solidFill>
                  <a:srgbClr val="FFFFFF"/>
                </a:solidFill>
                <a:latin typeface="Arial" charset="0"/>
                <a:cs typeface="Arial" panose="020B0604020202020204" pitchFamily="34" charset="0"/>
              </a:rPr>
              <a:t>© Tally Solutions Pvt. Ltd. All Rights Reserved </a:t>
            </a:r>
          </a:p>
        </p:txBody>
      </p:sp>
      <p:sp>
        <p:nvSpPr>
          <p:cNvPr id="15" name="Text Box 7"/>
          <p:cNvSpPr txBox="1">
            <a:spLocks noChangeArrowheads="1"/>
          </p:cNvSpPr>
          <p:nvPr userDrawn="1"/>
        </p:nvSpPr>
        <p:spPr bwMode="auto">
          <a:xfrm>
            <a:off x="10201915" y="6632009"/>
            <a:ext cx="1241045"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base" hangingPunct="1">
              <a:spcBef>
                <a:spcPct val="0"/>
              </a:spcBef>
              <a:spcAft>
                <a:spcPct val="0"/>
              </a:spcAft>
              <a:defRPr/>
            </a:pPr>
            <a:r>
              <a:rPr lang="en-US" sz="800" dirty="0">
                <a:solidFill>
                  <a:srgbClr val="FFFFFF"/>
                </a:solidFill>
                <a:latin typeface="Arial" charset="0"/>
                <a:cs typeface="Arial" panose="020B0604020202020204" pitchFamily="34" charset="0"/>
              </a:rPr>
              <a:t>Business Presentation </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 y="0"/>
            <a:ext cx="12192000" cy="6858000"/>
          </a:xfrm>
          <a:prstGeom prst="rect">
            <a:avLst/>
          </a:prstGeom>
        </p:spPr>
      </p:pic>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 y="0"/>
            <a:ext cx="12192000" cy="6858000"/>
          </a:xfrm>
          <a:prstGeom prst="rect">
            <a:avLst/>
          </a:prstGeom>
        </p:spPr>
      </p:pic>
      <p:sp>
        <p:nvSpPr>
          <p:cNvPr id="20" name="Rectangle 19"/>
          <p:cNvSpPr/>
          <p:nvPr userDrawn="1"/>
        </p:nvSpPr>
        <p:spPr>
          <a:xfrm>
            <a:off x="0" y="1"/>
            <a:ext cx="12192000" cy="1224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userDrawn="1"/>
        </p:nvSpPr>
        <p:spPr>
          <a:xfrm>
            <a:off x="2660" y="6739949"/>
            <a:ext cx="12192000" cy="122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26092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4" name="Content Placeholder 2"/>
          <p:cNvSpPr>
            <a:spLocks noGrp="1"/>
          </p:cNvSpPr>
          <p:nvPr>
            <p:ph idx="1"/>
          </p:nvPr>
        </p:nvSpPr>
        <p:spPr>
          <a:xfrm>
            <a:off x="286659" y="1988843"/>
            <a:ext cx="11469309" cy="4525963"/>
          </a:xfrm>
          <a:prstGeom prst="rect">
            <a:avLst/>
          </a:prstGeom>
        </p:spPr>
        <p:txBody>
          <a:bodyPr/>
          <a:lstStyle>
            <a:lvl1pPr>
              <a:spcBef>
                <a:spcPts val="0"/>
              </a:spcBef>
              <a:spcAft>
                <a:spcPts val="1800"/>
              </a:spcAft>
              <a:defRPr>
                <a:latin typeface="Calibri" panose="020F0502020204030204" pitchFamily="34" charset="0"/>
              </a:defRPr>
            </a:lvl1pPr>
            <a:lvl2pPr>
              <a:lnSpc>
                <a:spcPct val="150000"/>
              </a:lnSpc>
              <a:spcBef>
                <a:spcPts val="0"/>
              </a:spcBef>
              <a:spcAft>
                <a:spcPts val="1800"/>
              </a:spcAft>
              <a:defRPr>
                <a:latin typeface="Calibri" panose="020F0502020204030204" pitchFamily="34" charset="0"/>
              </a:defRPr>
            </a:lvl2pPr>
            <a:lvl3pPr>
              <a:spcBef>
                <a:spcPts val="0"/>
              </a:spcBef>
              <a:spcAft>
                <a:spcPts val="1800"/>
              </a:spcAft>
              <a:defRPr>
                <a:latin typeface="Calibri" panose="020F0502020204030204" pitchFamily="34" charset="0"/>
              </a:defRPr>
            </a:lvl3pPr>
            <a:lvl4pPr>
              <a:lnSpc>
                <a:spcPct val="150000"/>
              </a:lnSpc>
              <a:spcBef>
                <a:spcPts val="0"/>
              </a:spcBef>
              <a:spcAft>
                <a:spcPts val="1800"/>
              </a:spcAft>
              <a:defRPr sz="1400">
                <a:latin typeface="Calibri" panose="020F0502020204030204" pitchFamily="34" charset="0"/>
              </a:defRPr>
            </a:lvl4pPr>
            <a:lvl5pPr>
              <a:lnSpc>
                <a:spcPct val="150000"/>
              </a:lnSpc>
              <a:spcBef>
                <a:spcPts val="0"/>
              </a:spcBef>
              <a:spcAft>
                <a:spcPts val="1800"/>
              </a:spcAft>
              <a:defRPr sz="1400">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Title 5"/>
          <p:cNvSpPr>
            <a:spLocks noGrp="1"/>
          </p:cNvSpPr>
          <p:nvPr>
            <p:ph type="title"/>
          </p:nvPr>
        </p:nvSpPr>
        <p:spPr>
          <a:xfrm>
            <a:off x="555893" y="882393"/>
            <a:ext cx="10987348" cy="548999"/>
          </a:xfrm>
          <a:prstGeom prst="rect">
            <a:avLst/>
          </a:prstGeom>
        </p:spPr>
        <p:txBody>
          <a:bodyPr>
            <a:noAutofit/>
          </a:bodyPr>
          <a:lstStyle>
            <a:lvl1pPr algn="ctr">
              <a:defRPr sz="3400" b="0">
                <a:solidFill>
                  <a:schemeClr val="tx1">
                    <a:lumMod val="65000"/>
                    <a:lumOff val="35000"/>
                  </a:schemeClr>
                </a:solidFill>
                <a:latin typeface="Arial" panose="020B0604020202020204" pitchFamily="34" charset="0"/>
                <a:cs typeface="Arial" panose="020B0604020202020204" pitchFamily="34" charset="0"/>
              </a:defRPr>
            </a:lvl1pPr>
          </a:lstStyle>
          <a:p>
            <a:r>
              <a:rPr lang="en-US"/>
              <a:t>Click to edit Master title style</a:t>
            </a:r>
            <a:endParaRPr lang="en-IN" dirty="0"/>
          </a:p>
        </p:txBody>
      </p:sp>
      <p:cxnSp>
        <p:nvCxnSpPr>
          <p:cNvPr id="8" name="Straight Connector 7"/>
          <p:cNvCxnSpPr/>
          <p:nvPr userDrawn="1"/>
        </p:nvCxnSpPr>
        <p:spPr>
          <a:xfrm>
            <a:off x="0" y="1431392"/>
            <a:ext cx="12192000" cy="0"/>
          </a:xfrm>
          <a:prstGeom prst="line">
            <a:avLst/>
          </a:prstGeom>
          <a:ln w="12700" cmpd="dbl">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4732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microsoft.com/office/2007/relationships/hdphoto" Target="../media/hdphoto1.wdp"/><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8" y="0"/>
            <a:ext cx="12192000" cy="6858000"/>
          </a:xfrm>
          <a:prstGeom prst="rect">
            <a:avLst/>
          </a:prstGeom>
        </p:spPr>
      </p:pic>
      <p:sp>
        <p:nvSpPr>
          <p:cNvPr id="5" name="Rectangle 4"/>
          <p:cNvSpPr/>
          <p:nvPr/>
        </p:nvSpPr>
        <p:spPr>
          <a:xfrm>
            <a:off x="0" y="1"/>
            <a:ext cx="12192000" cy="1224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2660" y="6739949"/>
            <a:ext cx="12192000" cy="122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9" cstate="print">
            <a:clrChange>
              <a:clrFrom>
                <a:srgbClr val="000000">
                  <a:alpha val="0"/>
                </a:srgbClr>
              </a:clrFrom>
              <a:clrTo>
                <a:srgbClr val="000000">
                  <a:alpha val="0"/>
                </a:srgbClr>
              </a:clrTo>
            </a:clrChange>
            <a:extLst>
              <a:ext uri="{BEBA8EAE-BF5A-486C-A8C5-ECC9F3942E4B}">
                <a14:imgProps xmlns:a14="http://schemas.microsoft.com/office/drawing/2010/main">
                  <a14:imgLayer r:embed="rId10">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0501651" y="192082"/>
            <a:ext cx="1436756" cy="660538"/>
          </a:xfrm>
          <a:prstGeom prst="rect">
            <a:avLst/>
          </a:prstGeom>
        </p:spPr>
      </p:pic>
    </p:spTree>
    <p:extLst>
      <p:ext uri="{BB962C8B-B14F-4D97-AF65-F5344CB8AC3E}">
        <p14:creationId xmlns:p14="http://schemas.microsoft.com/office/powerpoint/2010/main" val="18558081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72" r:id="rId5"/>
    <p:sldLayoutId id="2147483679"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10228" y="833377"/>
            <a:ext cx="10524079" cy="49925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2400" b="1" dirty="0">
                <a:solidFill>
                  <a:srgbClr val="FF0000"/>
                </a:solidFill>
                <a:latin typeface="Calibri" panose="020F0502020204030204" pitchFamily="34" charset="0"/>
              </a:rPr>
              <a:t>INSTITUTE OF CHARTERED ACCOUNTANTS OF INDIA</a:t>
            </a:r>
          </a:p>
          <a:p>
            <a:pPr algn="ctr" fontAlgn="base">
              <a:spcBef>
                <a:spcPct val="0"/>
              </a:spcBef>
              <a:spcAft>
                <a:spcPct val="0"/>
              </a:spcAft>
            </a:pPr>
            <a:r>
              <a:rPr lang="en-US" sz="2400" b="1" dirty="0">
                <a:solidFill>
                  <a:srgbClr val="7030A0"/>
                </a:solidFill>
                <a:latin typeface="Calibri" panose="020F0502020204030204" pitchFamily="34" charset="0"/>
              </a:rPr>
              <a:t>THRISSUR BRANCH OF SIRC</a:t>
            </a:r>
          </a:p>
          <a:p>
            <a:pPr algn="ctr" fontAlgn="base">
              <a:spcBef>
                <a:spcPct val="0"/>
              </a:spcBef>
              <a:spcAft>
                <a:spcPct val="0"/>
              </a:spcAft>
            </a:pPr>
            <a:endParaRPr lang="en-US" sz="2400" b="1" dirty="0">
              <a:solidFill>
                <a:srgbClr val="7030A0"/>
              </a:solidFill>
              <a:latin typeface="Calibri" panose="020F0502020204030204" pitchFamily="34" charset="0"/>
            </a:endParaRPr>
          </a:p>
          <a:p>
            <a:pPr algn="ctr" fontAlgn="base">
              <a:spcBef>
                <a:spcPct val="0"/>
              </a:spcBef>
              <a:spcAft>
                <a:spcPct val="0"/>
              </a:spcAft>
            </a:pPr>
            <a:endParaRPr lang="en-US" sz="2400" b="1" dirty="0">
              <a:solidFill>
                <a:srgbClr val="7030A0"/>
              </a:solidFill>
              <a:latin typeface="Calibri" panose="020F0502020204030204" pitchFamily="34" charset="0"/>
            </a:endParaRPr>
          </a:p>
          <a:p>
            <a:pPr algn="ctr" fontAlgn="base">
              <a:spcBef>
                <a:spcPct val="0"/>
              </a:spcBef>
              <a:spcAft>
                <a:spcPct val="0"/>
              </a:spcAft>
            </a:pPr>
            <a:endParaRPr lang="en-US" sz="2400" b="1" dirty="0">
              <a:solidFill>
                <a:srgbClr val="7030A0"/>
              </a:solidFill>
              <a:latin typeface="Calibri" panose="020F0502020204030204" pitchFamily="34" charset="0"/>
            </a:endParaRPr>
          </a:p>
          <a:p>
            <a:pPr algn="ctr" fontAlgn="base">
              <a:spcBef>
                <a:spcPct val="0"/>
              </a:spcBef>
              <a:spcAft>
                <a:spcPct val="0"/>
              </a:spcAft>
            </a:pPr>
            <a:r>
              <a:rPr lang="en-US" sz="4000" b="1" dirty="0">
                <a:solidFill>
                  <a:schemeClr val="accent2"/>
                </a:solidFill>
                <a:latin typeface="Calibri" panose="020F0502020204030204" pitchFamily="34" charset="0"/>
              </a:rPr>
              <a:t>REFUNDS IN GST</a:t>
            </a:r>
          </a:p>
          <a:p>
            <a:pPr algn="ctr" fontAlgn="base">
              <a:spcBef>
                <a:spcPct val="0"/>
              </a:spcBef>
              <a:spcAft>
                <a:spcPct val="0"/>
              </a:spcAft>
            </a:pPr>
            <a:r>
              <a:rPr lang="en-US" sz="2800" b="1" dirty="0">
                <a:solidFill>
                  <a:schemeClr val="tx1">
                    <a:lumMod val="95000"/>
                    <a:lumOff val="5000"/>
                  </a:schemeClr>
                </a:solidFill>
                <a:latin typeface="Calibri" panose="020F0502020204030204" pitchFamily="34" charset="0"/>
              </a:rPr>
              <a:t>20</a:t>
            </a:r>
            <a:r>
              <a:rPr lang="en-US" sz="2800" b="1" baseline="30000" dirty="0">
                <a:solidFill>
                  <a:schemeClr val="tx1">
                    <a:lumMod val="95000"/>
                    <a:lumOff val="5000"/>
                  </a:schemeClr>
                </a:solidFill>
                <a:latin typeface="Calibri" panose="020F0502020204030204" pitchFamily="34" charset="0"/>
              </a:rPr>
              <a:t>th</a:t>
            </a:r>
            <a:r>
              <a:rPr lang="en-US" sz="2800" b="1" dirty="0">
                <a:solidFill>
                  <a:schemeClr val="tx1">
                    <a:lumMod val="95000"/>
                    <a:lumOff val="5000"/>
                  </a:schemeClr>
                </a:solidFill>
                <a:latin typeface="Calibri" panose="020F0502020204030204" pitchFamily="34" charset="0"/>
              </a:rPr>
              <a:t> </a:t>
            </a:r>
            <a:r>
              <a:rPr lang="en-US" sz="2800" b="1" dirty="0">
                <a:solidFill>
                  <a:schemeClr val="tx1"/>
                </a:solidFill>
                <a:latin typeface="Calibri" panose="020F0502020204030204" pitchFamily="34" charset="0"/>
              </a:rPr>
              <a:t>August, 2025</a:t>
            </a:r>
          </a:p>
          <a:p>
            <a:pPr algn="ctr" fontAlgn="base">
              <a:spcBef>
                <a:spcPct val="0"/>
              </a:spcBef>
              <a:spcAft>
                <a:spcPct val="0"/>
              </a:spcAft>
            </a:pPr>
            <a:endParaRPr lang="en-US" sz="2800" b="1" dirty="0">
              <a:solidFill>
                <a:schemeClr val="tx1"/>
              </a:solidFill>
              <a:latin typeface="Calibri" panose="020F0502020204030204" pitchFamily="34" charset="0"/>
            </a:endParaRPr>
          </a:p>
          <a:p>
            <a:pPr algn="ctr" fontAlgn="base">
              <a:spcBef>
                <a:spcPct val="0"/>
              </a:spcBef>
              <a:spcAft>
                <a:spcPct val="0"/>
              </a:spcAft>
            </a:pPr>
            <a:r>
              <a:rPr lang="en-US" sz="2800" b="1" dirty="0">
                <a:solidFill>
                  <a:schemeClr val="tx1"/>
                </a:solidFill>
                <a:latin typeface="Calibri" panose="020F0502020204030204" pitchFamily="34" charset="0"/>
              </a:rPr>
              <a:t>Tony M P, FCA</a:t>
            </a:r>
          </a:p>
        </p:txBody>
      </p:sp>
    </p:spTree>
    <p:extLst>
      <p:ext uri="{BB962C8B-B14F-4D97-AF65-F5344CB8AC3E}">
        <p14:creationId xmlns:p14="http://schemas.microsoft.com/office/powerpoint/2010/main" val="4930813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14D4E-6241-A572-AE74-A6D4B62A4E3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1D70812-B780-189F-B610-985E71C71163}"/>
              </a:ext>
            </a:extLst>
          </p:cNvPr>
          <p:cNvSpPr/>
          <p:nvPr/>
        </p:nvSpPr>
        <p:spPr>
          <a:xfrm>
            <a:off x="5324354" y="1699522"/>
            <a:ext cx="6665627" cy="2308324"/>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TOPICS</a:t>
            </a:r>
          </a:p>
          <a:p>
            <a:endParaRPr lang="en-US" sz="2400" b="1" dirty="0">
              <a:ln w="1905"/>
              <a:effectLst>
                <a:innerShdw blurRad="69850" dist="43180" dir="5400000">
                  <a:srgbClr val="000000">
                    <a:alpha val="65000"/>
                  </a:srgbClr>
                </a:innerShdw>
              </a:effectLst>
            </a:endParaRPr>
          </a:p>
          <a:p>
            <a:r>
              <a:rPr lang="en-US" sz="2400" b="1" dirty="0">
                <a:ln w="1905"/>
                <a:effectLst>
                  <a:innerShdw blurRad="69850" dist="43180" dir="5400000">
                    <a:srgbClr val="000000">
                      <a:alpha val="65000"/>
                    </a:srgbClr>
                  </a:innerShdw>
                </a:effectLst>
              </a:rPr>
              <a:t>	Legal Provisions…..Sec, Rules, Forms</a:t>
            </a:r>
          </a:p>
          <a:p>
            <a:r>
              <a:rPr lang="en-US" sz="2400" b="1" dirty="0">
                <a:ln w="1905"/>
                <a:effectLst>
                  <a:innerShdw blurRad="69850" dist="43180" dir="5400000">
                    <a:srgbClr val="000000">
                      <a:alpha val="65000"/>
                    </a:srgbClr>
                  </a:innerShdw>
                </a:effectLst>
              </a:rPr>
              <a:t>	Types of refund…..</a:t>
            </a:r>
          </a:p>
          <a:p>
            <a:r>
              <a:rPr lang="en-US" sz="2400" b="1" dirty="0">
                <a:ln w="1905"/>
                <a:effectLst>
                  <a:innerShdw blurRad="69850" dist="43180" dir="5400000">
                    <a:srgbClr val="000000">
                      <a:alpha val="65000"/>
                    </a:srgbClr>
                  </a:innerShdw>
                </a:effectLst>
              </a:rPr>
              <a:t>	Clarifications…Circulars</a:t>
            </a:r>
          </a:p>
          <a:p>
            <a:r>
              <a:rPr lang="en-US" sz="2400" b="1" dirty="0">
                <a:ln w="1905"/>
                <a:effectLst>
                  <a:innerShdw blurRad="69850" dist="43180" dir="5400000">
                    <a:srgbClr val="000000">
                      <a:alpha val="65000"/>
                    </a:srgbClr>
                  </a:innerShdw>
                </a:effectLst>
              </a:rPr>
              <a:t>	Other Points to Note….</a:t>
            </a:r>
          </a:p>
        </p:txBody>
      </p:sp>
      <p:pic>
        <p:nvPicPr>
          <p:cNvPr id="6" name="Picture 5">
            <a:extLst>
              <a:ext uri="{FF2B5EF4-FFF2-40B4-BE49-F238E27FC236}">
                <a16:creationId xmlns:a16="http://schemas.microsoft.com/office/drawing/2014/main" id="{5637FB19-611A-E544-14EE-501124FF8033}"/>
              </a:ext>
            </a:extLst>
          </p:cNvPr>
          <p:cNvPicPr>
            <a:picLocks noChangeAspect="1"/>
          </p:cNvPicPr>
          <p:nvPr/>
        </p:nvPicPr>
        <p:blipFill>
          <a:blip r:embed="rId3"/>
          <a:stretch>
            <a:fillRect/>
          </a:stretch>
        </p:blipFill>
        <p:spPr>
          <a:xfrm>
            <a:off x="202019" y="626127"/>
            <a:ext cx="4728796" cy="4918146"/>
          </a:xfrm>
          <a:prstGeom prst="rect">
            <a:avLst/>
          </a:prstGeom>
        </p:spPr>
      </p:pic>
    </p:spTree>
    <p:extLst>
      <p:ext uri="{BB962C8B-B14F-4D97-AF65-F5344CB8AC3E}">
        <p14:creationId xmlns:p14="http://schemas.microsoft.com/office/powerpoint/2010/main" val="33635004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38D3C-FC71-A7B8-FB09-BC4A8D09085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C4232B3-D117-B624-47FD-62A82BF81513}"/>
              </a:ext>
            </a:extLst>
          </p:cNvPr>
          <p:cNvSpPr/>
          <p:nvPr/>
        </p:nvSpPr>
        <p:spPr>
          <a:xfrm>
            <a:off x="1154243" y="628650"/>
            <a:ext cx="10180064" cy="51625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4400" b="1" dirty="0">
              <a:solidFill>
                <a:schemeClr val="tx1"/>
              </a:solidFill>
              <a:latin typeface="Calibri" panose="020F0502020204030204" pitchFamily="34" charset="0"/>
            </a:endParaRPr>
          </a:p>
          <a:p>
            <a:pPr algn="ctr" fontAlgn="base">
              <a:spcBef>
                <a:spcPct val="0"/>
              </a:spcBef>
              <a:spcAft>
                <a:spcPct val="0"/>
              </a:spcAft>
            </a:pPr>
            <a:r>
              <a:rPr lang="en-US" sz="4800" b="1" dirty="0">
                <a:solidFill>
                  <a:srgbClr val="7030A0"/>
                </a:solidFill>
                <a:highlight>
                  <a:srgbClr val="FFFF00"/>
                </a:highlight>
                <a:latin typeface="Calibri" panose="020F0502020204030204" pitchFamily="34" charset="0"/>
              </a:rPr>
              <a:t>Legal Provisions</a:t>
            </a:r>
            <a:endParaRPr lang="en-US" sz="2800" b="1" dirty="0">
              <a:solidFill>
                <a:srgbClr val="FF0000"/>
              </a:solidFill>
              <a:latin typeface="Calibri" panose="020F0502020204030204" pitchFamily="34" charset="0"/>
            </a:endParaRPr>
          </a:p>
        </p:txBody>
      </p:sp>
    </p:spTree>
    <p:extLst>
      <p:ext uri="{BB962C8B-B14F-4D97-AF65-F5344CB8AC3E}">
        <p14:creationId xmlns:p14="http://schemas.microsoft.com/office/powerpoint/2010/main" val="42581231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ED51D-5705-940F-36D3-C4358BF8FB5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DC9AEC4-D898-27C8-DE3B-0A8AB858923A}"/>
              </a:ext>
            </a:extLst>
          </p:cNvPr>
          <p:cNvSpPr/>
          <p:nvPr/>
        </p:nvSpPr>
        <p:spPr>
          <a:xfrm>
            <a:off x="665489" y="1699522"/>
            <a:ext cx="11324492" cy="3939540"/>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Sections	- 54 to 58</a:t>
            </a:r>
          </a:p>
          <a:p>
            <a:endParaRPr lang="en-US" sz="2400" b="1" dirty="0">
              <a:ln w="1905"/>
              <a:effectLst>
                <a:innerShdw blurRad="69850" dist="43180" dir="5400000">
                  <a:srgbClr val="000000">
                    <a:alpha val="65000"/>
                  </a:srgbClr>
                </a:innerShdw>
              </a:effectLst>
            </a:endParaRPr>
          </a:p>
          <a:p>
            <a:r>
              <a:rPr lang="en-US" sz="2400" b="1" dirty="0">
                <a:ln w="1905"/>
                <a:effectLst>
                  <a:innerShdw blurRad="69850" dist="43180" dir="5400000">
                    <a:srgbClr val="000000">
                      <a:alpha val="65000"/>
                    </a:srgbClr>
                  </a:innerShdw>
                </a:effectLst>
              </a:rPr>
              <a:t>		</a:t>
            </a:r>
            <a:r>
              <a:rPr lang="en-US" sz="2400" dirty="0">
                <a:ln w="1905"/>
                <a:effectLst>
                  <a:innerShdw blurRad="69850" dist="43180" dir="5400000">
                    <a:srgbClr val="000000">
                      <a:alpha val="65000"/>
                    </a:srgbClr>
                  </a:innerShdw>
                </a:effectLst>
              </a:rPr>
              <a:t>54 – Refund of Tax</a:t>
            </a:r>
          </a:p>
          <a:p>
            <a:r>
              <a:rPr lang="en-US" sz="2400" dirty="0">
                <a:ln w="1905"/>
                <a:effectLst>
                  <a:innerShdw blurRad="69850" dist="43180" dir="5400000">
                    <a:srgbClr val="000000">
                      <a:alpha val="65000"/>
                    </a:srgbClr>
                  </a:innerShdw>
                </a:effectLst>
              </a:rPr>
              <a:t>		55 – Refund in certain cases</a:t>
            </a:r>
          </a:p>
          <a:p>
            <a:r>
              <a:rPr lang="en-US" sz="2400" dirty="0">
                <a:ln w="1905"/>
                <a:effectLst>
                  <a:innerShdw blurRad="69850" dist="43180" dir="5400000">
                    <a:srgbClr val="000000">
                      <a:alpha val="65000"/>
                    </a:srgbClr>
                  </a:innerShdw>
                </a:effectLst>
              </a:rPr>
              <a:t>		56 – Interest on Delayed Refund</a:t>
            </a:r>
          </a:p>
          <a:p>
            <a:r>
              <a:rPr lang="en-US" sz="2400" dirty="0">
                <a:ln w="1905"/>
                <a:effectLst>
                  <a:innerShdw blurRad="69850" dist="43180" dir="5400000">
                    <a:srgbClr val="000000">
                      <a:alpha val="65000"/>
                    </a:srgbClr>
                  </a:innerShdw>
                </a:effectLst>
              </a:rPr>
              <a:t>		57 – Consumer Welfare Fund</a:t>
            </a:r>
          </a:p>
          <a:p>
            <a:r>
              <a:rPr lang="en-US" sz="2400" dirty="0">
                <a:ln w="1905"/>
                <a:effectLst>
                  <a:innerShdw blurRad="69850" dist="43180" dir="5400000">
                    <a:srgbClr val="000000">
                      <a:alpha val="65000"/>
                    </a:srgbClr>
                  </a:innerShdw>
                </a:effectLst>
              </a:rPr>
              <a:t>		58 -  Utilization of Fund</a:t>
            </a:r>
            <a:endParaRPr lang="en-US" sz="2800" b="1" dirty="0">
              <a:ln w="1905"/>
              <a:effectLst>
                <a:innerShdw blurRad="69850" dist="43180" dir="5400000">
                  <a:srgbClr val="000000">
                    <a:alpha val="65000"/>
                  </a:srgbClr>
                </a:innerShdw>
              </a:effectLst>
            </a:endParaRPr>
          </a:p>
          <a:p>
            <a:pPr algn="ctr"/>
            <a:endParaRPr lang="en-US" sz="2800" b="1" dirty="0">
              <a:ln w="1905"/>
              <a:effectLst>
                <a:innerShdw blurRad="69850" dist="43180" dir="5400000">
                  <a:srgbClr val="000000">
                    <a:alpha val="65000"/>
                  </a:srgbClr>
                </a:innerShdw>
              </a:effectLst>
            </a:endParaRPr>
          </a:p>
          <a:p>
            <a:pPr algn="ct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8" name="Picture 7">
            <a:extLst>
              <a:ext uri="{FF2B5EF4-FFF2-40B4-BE49-F238E27FC236}">
                <a16:creationId xmlns:a16="http://schemas.microsoft.com/office/drawing/2014/main" id="{BA9390BD-7D0D-865E-21FB-8266E0EC842D}"/>
              </a:ext>
            </a:extLst>
          </p:cNvPr>
          <p:cNvPicPr>
            <a:picLocks noChangeAspect="1"/>
          </p:cNvPicPr>
          <p:nvPr/>
        </p:nvPicPr>
        <p:blipFill>
          <a:blip r:embed="rId3"/>
          <a:stretch>
            <a:fillRect/>
          </a:stretch>
        </p:blipFill>
        <p:spPr>
          <a:xfrm>
            <a:off x="665489" y="999851"/>
            <a:ext cx="2292468" cy="438173"/>
          </a:xfrm>
          <a:prstGeom prst="rect">
            <a:avLst/>
          </a:prstGeom>
        </p:spPr>
      </p:pic>
    </p:spTree>
    <p:extLst>
      <p:ext uri="{BB962C8B-B14F-4D97-AF65-F5344CB8AC3E}">
        <p14:creationId xmlns:p14="http://schemas.microsoft.com/office/powerpoint/2010/main" val="40018871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7961A-C1E5-7CF7-A117-F924A5B717E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DBEFE37-8F05-1520-E2FC-77B0B16C2B53}"/>
              </a:ext>
            </a:extLst>
          </p:cNvPr>
          <p:cNvSpPr/>
          <p:nvPr/>
        </p:nvSpPr>
        <p:spPr>
          <a:xfrm>
            <a:off x="665489" y="1699522"/>
            <a:ext cx="11324492" cy="3785652"/>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Rules	- 89 to 97A</a:t>
            </a:r>
          </a:p>
          <a:p>
            <a:endParaRPr lang="en-US" sz="2400"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		89 – Application for refund</a:t>
            </a:r>
          </a:p>
          <a:p>
            <a:r>
              <a:rPr lang="en-US" sz="2400" dirty="0">
                <a:ln w="1905"/>
                <a:effectLst>
                  <a:innerShdw blurRad="69850" dist="43180" dir="5400000">
                    <a:srgbClr val="000000">
                      <a:alpha val="65000"/>
                    </a:srgbClr>
                  </a:innerShdw>
                </a:effectLst>
              </a:rPr>
              <a:t>		90 – Acknowledgement</a:t>
            </a:r>
          </a:p>
          <a:p>
            <a:r>
              <a:rPr lang="en-US" sz="2400" dirty="0">
                <a:ln w="1905"/>
                <a:effectLst>
                  <a:innerShdw blurRad="69850" dist="43180" dir="5400000">
                    <a:srgbClr val="000000">
                      <a:alpha val="65000"/>
                    </a:srgbClr>
                  </a:innerShdw>
                </a:effectLst>
              </a:rPr>
              <a:t>		91 – Grant of Provisional Refund</a:t>
            </a:r>
          </a:p>
          <a:p>
            <a:r>
              <a:rPr lang="en-US" sz="2400" dirty="0">
                <a:ln w="1905"/>
                <a:effectLst>
                  <a:innerShdw blurRad="69850" dist="43180" dir="5400000">
                    <a:srgbClr val="000000">
                      <a:alpha val="65000"/>
                    </a:srgbClr>
                  </a:innerShdw>
                </a:effectLst>
              </a:rPr>
              <a:t>		92 – Order Sanctioning Refund</a:t>
            </a:r>
          </a:p>
          <a:p>
            <a:r>
              <a:rPr lang="en-US" sz="2400" dirty="0">
                <a:ln w="1905"/>
                <a:effectLst>
                  <a:innerShdw blurRad="69850" dist="43180" dir="5400000">
                    <a:srgbClr val="000000">
                      <a:alpha val="65000"/>
                    </a:srgbClr>
                  </a:innerShdw>
                </a:effectLst>
              </a:rPr>
              <a:t>		93 -  Credit of the rejected refund claim</a:t>
            </a:r>
          </a:p>
          <a:p>
            <a:r>
              <a:rPr lang="en-US" sz="2400" dirty="0">
                <a:ln w="1905"/>
                <a:effectLst>
                  <a:innerShdw blurRad="69850" dist="43180" dir="5400000">
                    <a:srgbClr val="000000">
                      <a:alpha val="65000"/>
                    </a:srgbClr>
                  </a:innerShdw>
                </a:effectLst>
              </a:rPr>
              <a:t>		94 – Order sanctioning interest on delayed refund</a:t>
            </a:r>
          </a:p>
          <a:p>
            <a:r>
              <a:rPr lang="en-US" sz="2400" dirty="0">
                <a:ln w="1905"/>
                <a:effectLst>
                  <a:innerShdw blurRad="69850" dist="43180" dir="5400000">
                    <a:srgbClr val="000000">
                      <a:alpha val="65000"/>
                    </a:srgbClr>
                  </a:innerShdw>
                </a:effectLst>
              </a:rPr>
              <a:t>		95 – Refund to certain persons</a:t>
            </a:r>
          </a:p>
          <a:p>
            <a:r>
              <a:rPr lang="en-US" sz="2400" dirty="0">
                <a:ln w="1905"/>
                <a:effectLst>
                  <a:innerShdw blurRad="69850" dist="43180" dir="5400000">
                    <a:srgbClr val="000000">
                      <a:alpha val="65000"/>
                    </a:srgbClr>
                  </a:innerShdw>
                </a:effectLst>
              </a:rPr>
              <a:t>		95B – Refund to Canteen Stores Department</a:t>
            </a: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8" name="Picture 7">
            <a:extLst>
              <a:ext uri="{FF2B5EF4-FFF2-40B4-BE49-F238E27FC236}">
                <a16:creationId xmlns:a16="http://schemas.microsoft.com/office/drawing/2014/main" id="{E6E982F5-9F6E-0D84-2FB2-1EB798F2978F}"/>
              </a:ext>
            </a:extLst>
          </p:cNvPr>
          <p:cNvPicPr>
            <a:picLocks noChangeAspect="1"/>
          </p:cNvPicPr>
          <p:nvPr/>
        </p:nvPicPr>
        <p:blipFill>
          <a:blip r:embed="rId3"/>
          <a:stretch>
            <a:fillRect/>
          </a:stretch>
        </p:blipFill>
        <p:spPr>
          <a:xfrm>
            <a:off x="665489" y="999851"/>
            <a:ext cx="2292468" cy="438173"/>
          </a:xfrm>
          <a:prstGeom prst="rect">
            <a:avLst/>
          </a:prstGeom>
        </p:spPr>
      </p:pic>
    </p:spTree>
    <p:extLst>
      <p:ext uri="{BB962C8B-B14F-4D97-AF65-F5344CB8AC3E}">
        <p14:creationId xmlns:p14="http://schemas.microsoft.com/office/powerpoint/2010/main" val="28349304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iterate type="lt">
                                    <p:tmAbs val="10"/>
                                  </p:iterate>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iterate type="lt">
                                    <p:tmAbs val="10"/>
                                  </p:iterate>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68CD6-075B-2E56-CE85-EDE478E724B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0B96CF3-A035-5FAA-8434-7DA0D9D46FD4}"/>
              </a:ext>
            </a:extLst>
          </p:cNvPr>
          <p:cNvSpPr/>
          <p:nvPr/>
        </p:nvSpPr>
        <p:spPr>
          <a:xfrm>
            <a:off x="335666" y="1699522"/>
            <a:ext cx="11654315" cy="3416320"/>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Rules	- 89 to 97A</a:t>
            </a:r>
          </a:p>
          <a:p>
            <a:endParaRPr lang="en-US" sz="2400"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		96 – </a:t>
            </a:r>
            <a:r>
              <a:rPr lang="en-US" sz="2400">
                <a:ln w="1905"/>
                <a:effectLst>
                  <a:innerShdw blurRad="69850" dist="43180" dir="5400000">
                    <a:srgbClr val="000000">
                      <a:alpha val="65000"/>
                    </a:srgbClr>
                  </a:innerShdw>
                </a:effectLst>
              </a:rPr>
              <a:t>Refund of IGST </a:t>
            </a:r>
            <a:r>
              <a:rPr lang="en-US" sz="2400" dirty="0">
                <a:ln w="1905"/>
                <a:effectLst>
                  <a:innerShdw blurRad="69850" dist="43180" dir="5400000">
                    <a:srgbClr val="000000">
                      <a:alpha val="65000"/>
                    </a:srgbClr>
                  </a:innerShdw>
                </a:effectLst>
              </a:rPr>
              <a:t>paid on Export of Goods and Services</a:t>
            </a:r>
          </a:p>
          <a:p>
            <a:r>
              <a:rPr lang="en-US" sz="2400" dirty="0">
                <a:ln w="1905"/>
                <a:effectLst>
                  <a:innerShdw blurRad="69850" dist="43180" dir="5400000">
                    <a:srgbClr val="000000">
                      <a:alpha val="65000"/>
                    </a:srgbClr>
                  </a:innerShdw>
                </a:effectLst>
              </a:rPr>
              <a:t>		96A  – Export of Goods and Services under LUT</a:t>
            </a:r>
          </a:p>
          <a:p>
            <a:r>
              <a:rPr lang="en-US" sz="2400" dirty="0">
                <a:ln w="1905"/>
                <a:effectLst>
                  <a:innerShdw blurRad="69850" dist="43180" dir="5400000">
                    <a:srgbClr val="000000">
                      <a:alpha val="65000"/>
                    </a:srgbClr>
                  </a:innerShdw>
                </a:effectLst>
              </a:rPr>
              <a:t>		96B – Recovery of ITC or IGST on non realization of Export proceeds of goods</a:t>
            </a:r>
          </a:p>
          <a:p>
            <a:r>
              <a:rPr lang="en-US" sz="2400" dirty="0">
                <a:ln w="1905"/>
                <a:effectLst>
                  <a:innerShdw blurRad="69850" dist="43180" dir="5400000">
                    <a:srgbClr val="000000">
                      <a:alpha val="65000"/>
                    </a:srgbClr>
                  </a:innerShdw>
                </a:effectLst>
              </a:rPr>
              <a:t>		96C – Bank Account for Credit of Refund</a:t>
            </a:r>
          </a:p>
          <a:p>
            <a:r>
              <a:rPr lang="en-US" sz="2400" dirty="0">
                <a:ln w="1905"/>
                <a:effectLst>
                  <a:innerShdw blurRad="69850" dist="43180" dir="5400000">
                    <a:srgbClr val="000000">
                      <a:alpha val="65000"/>
                    </a:srgbClr>
                  </a:innerShdw>
                </a:effectLst>
              </a:rPr>
              <a:t>		97 -  Consumer Welfare Refund</a:t>
            </a:r>
          </a:p>
          <a:p>
            <a:r>
              <a:rPr lang="en-US" sz="2400" dirty="0">
                <a:ln w="1905"/>
                <a:effectLst>
                  <a:innerShdw blurRad="69850" dist="43180" dir="5400000">
                    <a:srgbClr val="000000">
                      <a:alpha val="65000"/>
                    </a:srgbClr>
                  </a:innerShdw>
                </a:effectLst>
              </a:rPr>
              <a:t>		97A – Manual filing and processing</a:t>
            </a:r>
          </a:p>
          <a:p>
            <a:r>
              <a:rPr lang="en-US" sz="2400" dirty="0">
                <a:ln w="1905"/>
                <a:effectLst>
                  <a:innerShdw blurRad="69850" dist="43180" dir="5400000">
                    <a:srgbClr val="000000">
                      <a:alpha val="65000"/>
                    </a:srgbClr>
                  </a:innerShdw>
                </a:effectLst>
              </a:rPr>
              <a:t>		</a:t>
            </a: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8" name="Picture 7">
            <a:extLst>
              <a:ext uri="{FF2B5EF4-FFF2-40B4-BE49-F238E27FC236}">
                <a16:creationId xmlns:a16="http://schemas.microsoft.com/office/drawing/2014/main" id="{CABC78E0-F01E-D456-1E6E-82E53B413EC0}"/>
              </a:ext>
            </a:extLst>
          </p:cNvPr>
          <p:cNvPicPr>
            <a:picLocks noChangeAspect="1"/>
          </p:cNvPicPr>
          <p:nvPr/>
        </p:nvPicPr>
        <p:blipFill>
          <a:blip r:embed="rId3"/>
          <a:stretch>
            <a:fillRect/>
          </a:stretch>
        </p:blipFill>
        <p:spPr>
          <a:xfrm>
            <a:off x="665489" y="999851"/>
            <a:ext cx="2292468" cy="438173"/>
          </a:xfrm>
          <a:prstGeom prst="rect">
            <a:avLst/>
          </a:prstGeom>
        </p:spPr>
      </p:pic>
    </p:spTree>
    <p:extLst>
      <p:ext uri="{BB962C8B-B14F-4D97-AF65-F5344CB8AC3E}">
        <p14:creationId xmlns:p14="http://schemas.microsoft.com/office/powerpoint/2010/main" val="5088862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iterate type="lt">
                                    <p:tmAbs val="10"/>
                                  </p:iterate>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5B096-3C64-A883-D065-827AA882F0B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683F779-C3AC-CB97-7784-AAE141BC1554}"/>
              </a:ext>
            </a:extLst>
          </p:cNvPr>
          <p:cNvSpPr/>
          <p:nvPr/>
        </p:nvSpPr>
        <p:spPr>
          <a:xfrm>
            <a:off x="335666" y="1699522"/>
            <a:ext cx="11654315" cy="4524315"/>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Refund Forms	-</a:t>
            </a:r>
          </a:p>
          <a:p>
            <a:r>
              <a:rPr lang="en-US" sz="2400" dirty="0">
                <a:ln w="1905"/>
                <a:effectLst>
                  <a:innerShdw blurRad="69850" dist="43180" dir="5400000">
                    <a:srgbClr val="000000">
                      <a:alpha val="65000"/>
                    </a:srgbClr>
                  </a:innerShdw>
                </a:effectLst>
              </a:rPr>
              <a:t>		RFD 01 – Application for Refund</a:t>
            </a:r>
          </a:p>
          <a:p>
            <a:r>
              <a:rPr lang="en-US" sz="2400" dirty="0">
                <a:ln w="1905"/>
                <a:effectLst>
                  <a:innerShdw blurRad="69850" dist="43180" dir="5400000">
                    <a:srgbClr val="000000">
                      <a:alpha val="65000"/>
                    </a:srgbClr>
                  </a:innerShdw>
                </a:effectLst>
              </a:rPr>
              <a:t>		RFD 01A – Application for refund (Manual)</a:t>
            </a:r>
          </a:p>
          <a:p>
            <a:r>
              <a:rPr lang="en-US" sz="2400" dirty="0">
                <a:ln w="1905"/>
                <a:effectLst>
                  <a:innerShdw blurRad="69850" dist="43180" dir="5400000">
                    <a:srgbClr val="000000">
                      <a:alpha val="65000"/>
                    </a:srgbClr>
                  </a:innerShdw>
                </a:effectLst>
              </a:rPr>
              <a:t>		RFD 01B-  Refund order Details</a:t>
            </a:r>
          </a:p>
          <a:p>
            <a:r>
              <a:rPr lang="en-US" sz="2400" dirty="0">
                <a:ln w="1905"/>
                <a:effectLst>
                  <a:innerShdw blurRad="69850" dist="43180" dir="5400000">
                    <a:srgbClr val="000000">
                      <a:alpha val="65000"/>
                    </a:srgbClr>
                  </a:innerShdw>
                </a:effectLst>
              </a:rPr>
              <a:t>		RFD 01W – Application for Withdrawal of Refund application</a:t>
            </a:r>
          </a:p>
          <a:p>
            <a:r>
              <a:rPr lang="en-US" sz="2400" dirty="0">
                <a:ln w="1905"/>
                <a:effectLst>
                  <a:innerShdw blurRad="69850" dist="43180" dir="5400000">
                    <a:srgbClr val="000000">
                      <a:alpha val="65000"/>
                    </a:srgbClr>
                  </a:innerShdw>
                </a:effectLst>
              </a:rPr>
              <a:t>		RFD 02 - Acknowledgement</a:t>
            </a:r>
          </a:p>
          <a:p>
            <a:r>
              <a:rPr lang="en-US" sz="2400" dirty="0">
                <a:ln w="1905"/>
                <a:effectLst>
                  <a:innerShdw blurRad="69850" dist="43180" dir="5400000">
                    <a:srgbClr val="000000">
                      <a:alpha val="65000"/>
                    </a:srgbClr>
                  </a:innerShdw>
                </a:effectLst>
              </a:rPr>
              <a:t>		RFD 03 – Deficiency Memo</a:t>
            </a:r>
          </a:p>
          <a:p>
            <a:r>
              <a:rPr lang="en-US" sz="2400" dirty="0">
                <a:ln w="1905"/>
                <a:effectLst>
                  <a:innerShdw blurRad="69850" dist="43180" dir="5400000">
                    <a:srgbClr val="000000">
                      <a:alpha val="65000"/>
                    </a:srgbClr>
                  </a:innerShdw>
                </a:effectLst>
              </a:rPr>
              <a:t>		RFD 04 – Provisional Refund Order</a:t>
            </a:r>
          </a:p>
          <a:p>
            <a:r>
              <a:rPr lang="en-US" sz="2400" dirty="0">
                <a:ln w="1905"/>
                <a:effectLst>
                  <a:innerShdw blurRad="69850" dist="43180" dir="5400000">
                    <a:srgbClr val="000000">
                      <a:alpha val="65000"/>
                    </a:srgbClr>
                  </a:innerShdw>
                </a:effectLst>
              </a:rPr>
              <a:t>		RFD 05 – Payment Order</a:t>
            </a:r>
          </a:p>
          <a:p>
            <a:r>
              <a:rPr lang="en-US" sz="2400" dirty="0">
                <a:ln w="1905"/>
                <a:effectLst>
                  <a:innerShdw blurRad="69850" dist="43180" dir="5400000">
                    <a:srgbClr val="000000">
                      <a:alpha val="65000"/>
                    </a:srgbClr>
                  </a:innerShdw>
                </a:effectLst>
              </a:rPr>
              <a:t>		RFD 06 – Refund Sanction/ Rejection Order</a:t>
            </a:r>
          </a:p>
          <a:p>
            <a:r>
              <a:rPr lang="en-US" sz="2400" dirty="0">
                <a:ln w="1905"/>
                <a:effectLst>
                  <a:innerShdw blurRad="69850" dist="43180" dir="5400000">
                    <a:srgbClr val="000000">
                      <a:alpha val="65000"/>
                    </a:srgbClr>
                  </a:innerShdw>
                </a:effectLst>
              </a:rPr>
              <a:t>		RFD 07 – Order for withholding the refund</a:t>
            </a:r>
          </a:p>
          <a:p>
            <a:r>
              <a:rPr lang="en-US" sz="2400" dirty="0">
                <a:ln w="1905"/>
                <a:effectLst>
                  <a:innerShdw blurRad="69850" dist="43180" dir="5400000">
                    <a:srgbClr val="000000">
                      <a:alpha val="65000"/>
                    </a:srgbClr>
                  </a:innerShdw>
                </a:effectLst>
              </a:rPr>
              <a:t>		RFD 08 -  Notice for rejection of Application for refund</a:t>
            </a: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8" name="Picture 7">
            <a:extLst>
              <a:ext uri="{FF2B5EF4-FFF2-40B4-BE49-F238E27FC236}">
                <a16:creationId xmlns:a16="http://schemas.microsoft.com/office/drawing/2014/main" id="{BD2BDBDB-1933-AA8D-E5A9-F2B71E98825E}"/>
              </a:ext>
            </a:extLst>
          </p:cNvPr>
          <p:cNvPicPr>
            <a:picLocks noChangeAspect="1"/>
          </p:cNvPicPr>
          <p:nvPr/>
        </p:nvPicPr>
        <p:blipFill>
          <a:blip r:embed="rId3"/>
          <a:stretch>
            <a:fillRect/>
          </a:stretch>
        </p:blipFill>
        <p:spPr>
          <a:xfrm>
            <a:off x="665489" y="999851"/>
            <a:ext cx="2292468" cy="438173"/>
          </a:xfrm>
          <a:prstGeom prst="rect">
            <a:avLst/>
          </a:prstGeom>
        </p:spPr>
      </p:pic>
    </p:spTree>
    <p:extLst>
      <p:ext uri="{BB962C8B-B14F-4D97-AF65-F5344CB8AC3E}">
        <p14:creationId xmlns:p14="http://schemas.microsoft.com/office/powerpoint/2010/main" val="31498484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iterate type="lt">
                                    <p:tmAbs val="10"/>
                                  </p:iterate>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iterate type="lt">
                                    <p:tmAbs val="10"/>
                                  </p:iterate>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iterate type="lt">
                                    <p:tmAbs val="10"/>
                                  </p:iterate>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iterate type="lt">
                                    <p:tmAbs val="10"/>
                                  </p:iterate>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iterate type="lt">
                                    <p:tmAbs val="10"/>
                                  </p:iterate>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86F37-BEEE-1743-2FC4-82279BD4E9F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1A2B693-2204-4483-37CC-B861D6FA4CA4}"/>
              </a:ext>
            </a:extLst>
          </p:cNvPr>
          <p:cNvSpPr/>
          <p:nvPr/>
        </p:nvSpPr>
        <p:spPr>
          <a:xfrm>
            <a:off x="335666" y="1699522"/>
            <a:ext cx="11654315" cy="2308324"/>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Refund Forms	-</a:t>
            </a:r>
          </a:p>
          <a:p>
            <a:r>
              <a:rPr lang="en-US" sz="2400" dirty="0">
                <a:ln w="1905"/>
                <a:effectLst>
                  <a:innerShdw blurRad="69850" dist="43180" dir="5400000">
                    <a:srgbClr val="000000">
                      <a:alpha val="65000"/>
                    </a:srgbClr>
                  </a:innerShdw>
                </a:effectLst>
              </a:rPr>
              <a:t>		RFD 09 – Reply to Show Cause Notice</a:t>
            </a:r>
          </a:p>
          <a:p>
            <a:r>
              <a:rPr lang="en-US" sz="2400" dirty="0">
                <a:ln w="1905"/>
                <a:effectLst>
                  <a:innerShdw blurRad="69850" dist="43180" dir="5400000">
                    <a:srgbClr val="000000">
                      <a:alpha val="65000"/>
                    </a:srgbClr>
                  </a:innerShdw>
                </a:effectLst>
              </a:rPr>
              <a:t>		RFD 10 – Application for refund by Specialized Agencies</a:t>
            </a:r>
          </a:p>
          <a:p>
            <a:r>
              <a:rPr lang="en-US" sz="2400" dirty="0">
                <a:ln w="1905"/>
                <a:effectLst>
                  <a:innerShdw blurRad="69850" dist="43180" dir="5400000">
                    <a:srgbClr val="000000">
                      <a:alpha val="65000"/>
                    </a:srgbClr>
                  </a:innerShdw>
                </a:effectLst>
              </a:rPr>
              <a:t>		RFD 10A-  Application for Refund by Canteen Stores Department</a:t>
            </a:r>
          </a:p>
          <a:p>
            <a:r>
              <a:rPr lang="en-US" sz="2400" dirty="0">
                <a:ln w="1905"/>
                <a:effectLst>
                  <a:innerShdw blurRad="69850" dist="43180" dir="5400000">
                    <a:srgbClr val="000000">
                      <a:alpha val="65000"/>
                    </a:srgbClr>
                  </a:innerShdw>
                </a:effectLst>
              </a:rPr>
              <a:t>		RFD 11 – Furnishing of LUT</a:t>
            </a:r>
          </a:p>
          <a:p>
            <a:r>
              <a:rPr lang="en-US" sz="2400" dirty="0">
                <a:ln w="1905"/>
                <a:effectLst>
                  <a:innerShdw blurRad="69850" dist="43180" dir="5400000">
                    <a:srgbClr val="000000">
                      <a:alpha val="65000"/>
                    </a:srgbClr>
                  </a:innerShdw>
                </a:effectLst>
              </a:rPr>
              <a:t>		</a:t>
            </a: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8" name="Picture 7">
            <a:extLst>
              <a:ext uri="{FF2B5EF4-FFF2-40B4-BE49-F238E27FC236}">
                <a16:creationId xmlns:a16="http://schemas.microsoft.com/office/drawing/2014/main" id="{3256FAC1-2958-1B6C-0B34-01A2F6C88773}"/>
              </a:ext>
            </a:extLst>
          </p:cNvPr>
          <p:cNvPicPr>
            <a:picLocks noChangeAspect="1"/>
          </p:cNvPicPr>
          <p:nvPr/>
        </p:nvPicPr>
        <p:blipFill>
          <a:blip r:embed="rId3"/>
          <a:stretch>
            <a:fillRect/>
          </a:stretch>
        </p:blipFill>
        <p:spPr>
          <a:xfrm>
            <a:off x="665489" y="999851"/>
            <a:ext cx="2292468" cy="438173"/>
          </a:xfrm>
          <a:prstGeom prst="rect">
            <a:avLst/>
          </a:prstGeom>
        </p:spPr>
      </p:pic>
    </p:spTree>
    <p:extLst>
      <p:ext uri="{BB962C8B-B14F-4D97-AF65-F5344CB8AC3E}">
        <p14:creationId xmlns:p14="http://schemas.microsoft.com/office/powerpoint/2010/main" val="5161699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9124B-B400-2704-C5EB-7A0196E2D00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C4BB121-9054-AC19-F5FD-39671CBE5BA3}"/>
              </a:ext>
            </a:extLst>
          </p:cNvPr>
          <p:cNvSpPr/>
          <p:nvPr/>
        </p:nvSpPr>
        <p:spPr>
          <a:xfrm>
            <a:off x="1154243" y="628650"/>
            <a:ext cx="10180064" cy="51625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4400" b="1" dirty="0">
              <a:solidFill>
                <a:schemeClr val="tx1"/>
              </a:solidFill>
              <a:latin typeface="Calibri" panose="020F0502020204030204" pitchFamily="34" charset="0"/>
            </a:endParaRPr>
          </a:p>
          <a:p>
            <a:pPr algn="ctr" fontAlgn="base">
              <a:spcBef>
                <a:spcPct val="0"/>
              </a:spcBef>
              <a:spcAft>
                <a:spcPct val="0"/>
              </a:spcAft>
            </a:pPr>
            <a:r>
              <a:rPr lang="en-US" sz="4800" b="1" dirty="0">
                <a:solidFill>
                  <a:srgbClr val="7030A0"/>
                </a:solidFill>
                <a:highlight>
                  <a:srgbClr val="FFFF00"/>
                </a:highlight>
                <a:latin typeface="Calibri" panose="020F0502020204030204" pitchFamily="34" charset="0"/>
              </a:rPr>
              <a:t>Types of Refund</a:t>
            </a:r>
            <a:endParaRPr lang="en-US" sz="2800" b="1" dirty="0">
              <a:solidFill>
                <a:srgbClr val="FF0000"/>
              </a:solidFill>
              <a:latin typeface="Calibri" panose="020F0502020204030204" pitchFamily="34" charset="0"/>
            </a:endParaRPr>
          </a:p>
        </p:txBody>
      </p:sp>
    </p:spTree>
    <p:extLst>
      <p:ext uri="{BB962C8B-B14F-4D97-AF65-F5344CB8AC3E}">
        <p14:creationId xmlns:p14="http://schemas.microsoft.com/office/powerpoint/2010/main" val="20458496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14D4E-6241-A572-AE74-A6D4B62A4E31}"/>
            </a:ext>
          </a:extLst>
        </p:cNvPr>
        <p:cNvGrpSpPr/>
        <p:nvPr/>
      </p:nvGrpSpPr>
      <p:grpSpPr>
        <a:xfrm>
          <a:off x="0" y="0"/>
          <a:ext cx="0" cy="0"/>
          <a:chOff x="0" y="0"/>
          <a:chExt cx="0" cy="0"/>
        </a:xfrm>
      </p:grpSpPr>
      <p:sp>
        <p:nvSpPr>
          <p:cNvPr id="7" name="Rounded Rectangle 6"/>
          <p:cNvSpPr/>
          <p:nvPr/>
        </p:nvSpPr>
        <p:spPr>
          <a:xfrm>
            <a:off x="1032386" y="1887793"/>
            <a:ext cx="2403987" cy="6489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Cash Ledger</a:t>
            </a:r>
            <a:endParaRPr lang="en-IN" dirty="0"/>
          </a:p>
        </p:txBody>
      </p:sp>
      <p:sp>
        <p:nvSpPr>
          <p:cNvPr id="8" name="Rounded Rectangle 7"/>
          <p:cNvSpPr/>
          <p:nvPr/>
        </p:nvSpPr>
        <p:spPr>
          <a:xfrm>
            <a:off x="4532671" y="1887793"/>
            <a:ext cx="2403987" cy="6489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Credit Ledger</a:t>
            </a:r>
            <a:endParaRPr lang="en-IN" dirty="0"/>
          </a:p>
        </p:txBody>
      </p:sp>
      <p:sp>
        <p:nvSpPr>
          <p:cNvPr id="9" name="Rounded Rectangle 8"/>
          <p:cNvSpPr/>
          <p:nvPr/>
        </p:nvSpPr>
        <p:spPr>
          <a:xfrm>
            <a:off x="8249263" y="1887793"/>
            <a:ext cx="2403987" cy="6489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Purchase Tax</a:t>
            </a:r>
            <a:endParaRPr lang="en-IN" dirty="0"/>
          </a:p>
        </p:txBody>
      </p:sp>
      <p:sp>
        <p:nvSpPr>
          <p:cNvPr id="10" name="Rounded Rectangle 9"/>
          <p:cNvSpPr/>
          <p:nvPr/>
        </p:nvSpPr>
        <p:spPr>
          <a:xfrm>
            <a:off x="1032386" y="4458929"/>
            <a:ext cx="2403987" cy="6489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Output Tax</a:t>
            </a:r>
            <a:endParaRPr lang="en-IN" dirty="0"/>
          </a:p>
        </p:txBody>
      </p:sp>
      <p:sp>
        <p:nvSpPr>
          <p:cNvPr id="11" name="Rounded Rectangle 10"/>
          <p:cNvSpPr/>
          <p:nvPr/>
        </p:nvSpPr>
        <p:spPr>
          <a:xfrm>
            <a:off x="4532671" y="4422058"/>
            <a:ext cx="2403987" cy="6489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Pre deposit</a:t>
            </a:r>
            <a:endParaRPr lang="en-IN" dirty="0"/>
          </a:p>
        </p:txBody>
      </p:sp>
      <p:sp>
        <p:nvSpPr>
          <p:cNvPr id="12" name="Rounded Rectangle 11"/>
          <p:cNvSpPr/>
          <p:nvPr/>
        </p:nvSpPr>
        <p:spPr>
          <a:xfrm>
            <a:off x="8249264" y="4412226"/>
            <a:ext cx="2403987" cy="6489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Other Payments</a:t>
            </a:r>
            <a:endParaRPr lang="en-IN" dirty="0"/>
          </a:p>
        </p:txBody>
      </p:sp>
      <p:pic>
        <p:nvPicPr>
          <p:cNvPr id="3" name="Picture 2">
            <a:extLst>
              <a:ext uri="{FF2B5EF4-FFF2-40B4-BE49-F238E27FC236}">
                <a16:creationId xmlns:a16="http://schemas.microsoft.com/office/drawing/2014/main" id="{C419B7E3-0051-1D43-3BF7-18441B9414AD}"/>
              </a:ext>
            </a:extLst>
          </p:cNvPr>
          <p:cNvPicPr>
            <a:picLocks noChangeAspect="1"/>
          </p:cNvPicPr>
          <p:nvPr/>
        </p:nvPicPr>
        <p:blipFill>
          <a:blip r:embed="rId3"/>
          <a:stretch>
            <a:fillRect/>
          </a:stretch>
        </p:blipFill>
        <p:spPr>
          <a:xfrm>
            <a:off x="4601130" y="519654"/>
            <a:ext cx="2267067" cy="425472"/>
          </a:xfrm>
          <a:prstGeom prst="rect">
            <a:avLst/>
          </a:prstGeom>
        </p:spPr>
      </p:pic>
    </p:spTree>
    <p:extLst>
      <p:ext uri="{BB962C8B-B14F-4D97-AF65-F5344CB8AC3E}">
        <p14:creationId xmlns:p14="http://schemas.microsoft.com/office/powerpoint/2010/main" val="20322341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2BAF2-2B12-E2FF-8E36-9101AFA0849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5CA30B0-79DF-05DF-3C63-0719CFFDAF72}"/>
              </a:ext>
            </a:extLst>
          </p:cNvPr>
          <p:cNvSpPr/>
          <p:nvPr/>
        </p:nvSpPr>
        <p:spPr>
          <a:xfrm>
            <a:off x="665489" y="1699522"/>
            <a:ext cx="11324492" cy="4524315"/>
          </a:xfrm>
          <a:prstGeom prst="rect">
            <a:avLst/>
          </a:prstGeom>
          <a:noFill/>
        </p:spPr>
        <p:txBody>
          <a:bodyPr wrap="square" lIns="91440" tIns="45720" rIns="91440" bIns="45720">
            <a:spAutoFit/>
          </a:bodyPr>
          <a:lstStyle/>
          <a:p>
            <a:pPr marL="457200" indent="-457200">
              <a:buAutoNum type="arabicPeriod"/>
            </a:pPr>
            <a:r>
              <a:rPr lang="en-US" sz="2400" dirty="0"/>
              <a:t>Refund of unutilized input tax credit (ITC) on account of exports of Goods and Services without payment of tax [Sec 54] </a:t>
            </a:r>
          </a:p>
          <a:p>
            <a:pPr marL="457200" indent="-457200">
              <a:buAutoNum type="arabicPeriod"/>
            </a:pPr>
            <a:endParaRPr lang="en-US" sz="2400" dirty="0"/>
          </a:p>
          <a:p>
            <a:pPr marL="457200" indent="-457200">
              <a:buAutoNum type="arabicPeriod"/>
            </a:pPr>
            <a:r>
              <a:rPr lang="en-US" sz="2400" dirty="0">
                <a:solidFill>
                  <a:srgbClr val="FF0000"/>
                </a:solidFill>
                <a:highlight>
                  <a:srgbClr val="00FF00"/>
                </a:highlight>
              </a:rPr>
              <a:t>Refund of tax paid on export of Goods with payment of tax [Sec54] </a:t>
            </a:r>
          </a:p>
          <a:p>
            <a:pPr marL="457200" indent="-457200">
              <a:buAutoNum type="arabicPeriod"/>
            </a:pPr>
            <a:endParaRPr lang="en-US" sz="2400" dirty="0"/>
          </a:p>
          <a:p>
            <a:pPr marL="457200" indent="-457200">
              <a:buAutoNum type="arabicPeriod"/>
            </a:pPr>
            <a:r>
              <a:rPr lang="en-US" sz="2400" dirty="0"/>
              <a:t>Refund of tax paid on export of Services with payment of tax [Sec54] </a:t>
            </a:r>
          </a:p>
          <a:p>
            <a:pPr marL="457200" indent="-457200">
              <a:buAutoNum type="arabicPeriod"/>
            </a:pPr>
            <a:endParaRPr lang="en-US" sz="2400" dirty="0"/>
          </a:p>
          <a:p>
            <a:pPr marL="457200" indent="-457200">
              <a:buAutoNum type="arabicPeriod"/>
            </a:pPr>
            <a:r>
              <a:rPr lang="en-US" sz="2400" dirty="0"/>
              <a:t>Refund of unutilized ITC on account of supplies made to SEZ Unit/SEZ Developer without payment of tax[Sec54] </a:t>
            </a:r>
          </a:p>
          <a:p>
            <a:pPr marL="457200" indent="-457200">
              <a:buAutoNum type="arabicPeriod"/>
            </a:pPr>
            <a:endParaRPr lang="en-US" sz="2400" dirty="0"/>
          </a:p>
          <a:p>
            <a:pPr marL="457200" indent="-457200">
              <a:buAutoNum type="arabicPeriod"/>
            </a:pPr>
            <a:r>
              <a:rPr lang="en-US" sz="2400" dirty="0"/>
              <a:t>Refund of tax paid on supplies made to SEZ Unit/SEZ Developer with payment of tax[Sec54]</a:t>
            </a: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Picture 3">
            <a:extLst>
              <a:ext uri="{FF2B5EF4-FFF2-40B4-BE49-F238E27FC236}">
                <a16:creationId xmlns:a16="http://schemas.microsoft.com/office/drawing/2014/main" id="{9D832CDB-C6D8-8D49-FEFC-FACB338F0449}"/>
              </a:ext>
            </a:extLst>
          </p:cNvPr>
          <p:cNvPicPr>
            <a:picLocks noChangeAspect="1"/>
          </p:cNvPicPr>
          <p:nvPr/>
        </p:nvPicPr>
        <p:blipFill>
          <a:blip r:embed="rId3"/>
          <a:stretch>
            <a:fillRect/>
          </a:stretch>
        </p:blipFill>
        <p:spPr>
          <a:xfrm>
            <a:off x="665489" y="714082"/>
            <a:ext cx="2254366" cy="406421"/>
          </a:xfrm>
          <a:prstGeom prst="rect">
            <a:avLst/>
          </a:prstGeom>
        </p:spPr>
      </p:pic>
    </p:spTree>
    <p:extLst>
      <p:ext uri="{BB962C8B-B14F-4D97-AF65-F5344CB8AC3E}">
        <p14:creationId xmlns:p14="http://schemas.microsoft.com/office/powerpoint/2010/main" val="27743201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0081B-D3E6-60AB-1876-E263B269B49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3F97D5F-276B-7288-3945-DE031DFF7E2E}"/>
              </a:ext>
            </a:extLst>
          </p:cNvPr>
          <p:cNvSpPr/>
          <p:nvPr/>
        </p:nvSpPr>
        <p:spPr>
          <a:xfrm>
            <a:off x="665489" y="1699522"/>
            <a:ext cx="11324492" cy="8956298"/>
          </a:xfrm>
          <a:prstGeom prst="rect">
            <a:avLst/>
          </a:prstGeom>
          <a:noFill/>
        </p:spPr>
        <p:txBody>
          <a:bodyPr wrap="square" lIns="91440" tIns="45720" rIns="91440" bIns="45720">
            <a:spAutoFit/>
          </a:bodyPr>
          <a:lstStyle/>
          <a:p>
            <a:pPr marL="457200" indent="-457200">
              <a:buAutoNum type="arabicPeriod" startAt="6"/>
            </a:pPr>
            <a:r>
              <a:rPr lang="en-US" sz="2400" dirty="0"/>
              <a:t>Refund of unutilized ITC on account of accumulation due to Inverted Tax Structure [Sec 54].</a:t>
            </a:r>
          </a:p>
          <a:p>
            <a:pPr marL="457200" indent="-457200">
              <a:buAutoNum type="arabicPeriod" startAt="6"/>
            </a:pPr>
            <a:endParaRPr lang="en-US" sz="2400" dirty="0"/>
          </a:p>
          <a:p>
            <a:pPr marL="457200" indent="-457200">
              <a:buAutoNum type="arabicPeriod" startAt="6"/>
            </a:pPr>
            <a:r>
              <a:rPr lang="en-US" sz="2400" dirty="0"/>
              <a:t>Refund to supplier of tax paid on deemed export supplies [Sec147, NN48-2017 CT] </a:t>
            </a:r>
          </a:p>
          <a:p>
            <a:pPr marL="457200" indent="-457200">
              <a:buAutoNum type="arabicPeriod" startAt="6"/>
            </a:pPr>
            <a:endParaRPr lang="en-US" sz="2400" dirty="0"/>
          </a:p>
          <a:p>
            <a:pPr marL="457200" indent="-457200">
              <a:buAutoNum type="arabicPeriod" startAt="6"/>
            </a:pPr>
            <a:r>
              <a:rPr lang="en-US" sz="2400" dirty="0"/>
              <a:t>Refund to recipient of tax paid on deemed export supplies [Sec 147, NN48-2017 CT] </a:t>
            </a:r>
          </a:p>
          <a:p>
            <a:pPr marL="457200" indent="-457200">
              <a:buAutoNum type="arabicPeriod" startAt="6"/>
            </a:pPr>
            <a:endParaRPr lang="en-US" sz="2400" dirty="0"/>
          </a:p>
          <a:p>
            <a:pPr marL="457200" indent="-457200">
              <a:buAutoNum type="arabicPeriod" startAt="6"/>
            </a:pPr>
            <a:r>
              <a:rPr lang="en-US" sz="2400" dirty="0"/>
              <a:t>Refund of excess balance in the electronic cash ledger [Sec 54(1)] </a:t>
            </a:r>
          </a:p>
          <a:p>
            <a:pPr marL="457200" indent="-457200">
              <a:buAutoNum type="arabicPeriod" startAt="6"/>
            </a:pPr>
            <a:endParaRPr lang="en-US" sz="2400" dirty="0"/>
          </a:p>
          <a:p>
            <a:pPr marL="457200" indent="-457200">
              <a:buAutoNum type="arabicPeriod" startAt="6"/>
            </a:pPr>
            <a:r>
              <a:rPr lang="en-US" sz="2400" dirty="0"/>
              <a:t>Refund of excess payment of tax[Sec54] </a:t>
            </a:r>
          </a:p>
          <a:p>
            <a:pPr marL="457200" indent="-457200">
              <a:buAutoNum type="arabicPeriod" startAt="6"/>
            </a:pPr>
            <a:endParaRPr lang="en-US" sz="2400" dirty="0"/>
          </a:p>
          <a:p>
            <a:pPr marL="457200" indent="-457200">
              <a:buAutoNum type="arabicPeriod" startAt="6"/>
            </a:pPr>
            <a:endParaRPr lang="en-US" sz="2400" dirty="0"/>
          </a:p>
          <a:p>
            <a:endParaRPr lang="en-US" sz="2400" dirty="0"/>
          </a:p>
          <a:p>
            <a:endParaRPr lang="en-US" sz="2400" dirty="0"/>
          </a:p>
          <a:p>
            <a:pPr marL="457200" indent="-457200">
              <a:buAutoNum type="arabicPeriod"/>
            </a:pPr>
            <a:endParaRPr lang="en-US" sz="2400" dirty="0"/>
          </a:p>
          <a:p>
            <a:pPr marL="457200" indent="-457200">
              <a:buAutoNum type="arabicPeriod"/>
            </a:pPr>
            <a:r>
              <a:rPr lang="en-US" sz="2400" dirty="0"/>
              <a:t>Refund of tax paid on export of Goods with payment of tax [Sec54] </a:t>
            </a:r>
          </a:p>
          <a:p>
            <a:pPr marL="457200" indent="-457200">
              <a:buAutoNum type="arabicPeriod"/>
            </a:pPr>
            <a:endParaRPr lang="en-US" sz="2400" dirty="0"/>
          </a:p>
          <a:p>
            <a:pPr marL="457200" indent="-457200">
              <a:buAutoNum type="arabicPeriod"/>
            </a:pPr>
            <a:r>
              <a:rPr lang="en-US" sz="2400" dirty="0"/>
              <a:t>Refund of tax paid on export of Services with payment of tax [Sec54] </a:t>
            </a:r>
          </a:p>
          <a:p>
            <a:pPr marL="457200" indent="-457200">
              <a:buAutoNum type="arabicPeriod"/>
            </a:pPr>
            <a:endParaRPr lang="en-US" sz="2400" dirty="0"/>
          </a:p>
          <a:p>
            <a:pPr marL="457200" indent="-457200">
              <a:buAutoNum type="arabicPeriod"/>
            </a:pPr>
            <a:r>
              <a:rPr lang="en-US" sz="2400" dirty="0"/>
              <a:t>Refund of unutilized ITC on account of supplies made to SEZ Unit/SEZ Developer without payment of tax[Sec54] </a:t>
            </a:r>
          </a:p>
          <a:p>
            <a:pPr marL="457200" indent="-457200">
              <a:buAutoNum type="arabicPeriod"/>
            </a:pPr>
            <a:endParaRPr lang="en-US" sz="2400" dirty="0"/>
          </a:p>
          <a:p>
            <a:pPr marL="457200" indent="-457200">
              <a:buAutoNum type="arabicPeriod"/>
            </a:pPr>
            <a:r>
              <a:rPr lang="en-US" sz="2400" dirty="0"/>
              <a:t>Refund of tax paid on supplies made to SEZ Unit/SEZ Developer with payment of tax[Sec54]</a:t>
            </a: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Picture 3">
            <a:extLst>
              <a:ext uri="{FF2B5EF4-FFF2-40B4-BE49-F238E27FC236}">
                <a16:creationId xmlns:a16="http://schemas.microsoft.com/office/drawing/2014/main" id="{F19DA5E1-295E-800E-6015-9DB5C06281AF}"/>
              </a:ext>
            </a:extLst>
          </p:cNvPr>
          <p:cNvPicPr>
            <a:picLocks noChangeAspect="1"/>
          </p:cNvPicPr>
          <p:nvPr/>
        </p:nvPicPr>
        <p:blipFill>
          <a:blip r:embed="rId3"/>
          <a:stretch>
            <a:fillRect/>
          </a:stretch>
        </p:blipFill>
        <p:spPr>
          <a:xfrm>
            <a:off x="665489" y="714082"/>
            <a:ext cx="2254366" cy="406421"/>
          </a:xfrm>
          <a:prstGeom prst="rect">
            <a:avLst/>
          </a:prstGeom>
        </p:spPr>
      </p:pic>
    </p:spTree>
    <p:extLst>
      <p:ext uri="{BB962C8B-B14F-4D97-AF65-F5344CB8AC3E}">
        <p14:creationId xmlns:p14="http://schemas.microsoft.com/office/powerpoint/2010/main" val="2766340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iterate type="lt">
                                    <p:tmAbs val="10"/>
                                  </p:iterate>
                                  <p:childTnLst>
                                    <p:set>
                                      <p:cBhvr>
                                        <p:cTn id="34"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iterate type="lt">
                                    <p:tmAbs val="10"/>
                                  </p:iterate>
                                  <p:childTnLst>
                                    <p:set>
                                      <p:cBhvr>
                                        <p:cTn id="38" dur="1" fill="hold">
                                          <p:stCondLst>
                                            <p:cond delay="0"/>
                                          </p:stCondLst>
                                        </p:cTn>
                                        <p:tgtEl>
                                          <p:spTgt spid="3">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71B7A-3FA6-03E8-2D07-F37A5CFDFBD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EAD6E79-807A-442C-5BE7-DFAB4261084C}"/>
              </a:ext>
            </a:extLst>
          </p:cNvPr>
          <p:cNvSpPr/>
          <p:nvPr/>
        </p:nvSpPr>
        <p:spPr>
          <a:xfrm>
            <a:off x="665489" y="1699522"/>
            <a:ext cx="11324492" cy="2308324"/>
          </a:xfrm>
          <a:prstGeom prst="rect">
            <a:avLst/>
          </a:prstGeom>
          <a:noFill/>
        </p:spPr>
        <p:txBody>
          <a:bodyPr wrap="square" lIns="91440" tIns="45720" rIns="91440" bIns="45720">
            <a:spAutoFit/>
          </a:bodyPr>
          <a:lstStyle/>
          <a:p>
            <a:pPr marL="457200" indent="-457200">
              <a:buAutoNum type="arabicPeriod" startAt="11"/>
            </a:pPr>
            <a:r>
              <a:rPr lang="en-US" sz="2400" dirty="0"/>
              <a:t>Refund of tax paid on intra-State supply which is subsequently held to be inter-State supply and vice versa [Sec 54(8)(d) &amp; Sec 77]</a:t>
            </a:r>
          </a:p>
          <a:p>
            <a:pPr marL="457200" indent="-457200">
              <a:buAutoNum type="arabicPeriod" startAt="11"/>
            </a:pPr>
            <a:endParaRPr lang="en-US" sz="2400" dirty="0"/>
          </a:p>
          <a:p>
            <a:pPr marL="457200" indent="-457200">
              <a:buAutoNum type="arabicPeriod" startAt="11"/>
            </a:pPr>
            <a:r>
              <a:rPr lang="en-US" sz="2400" dirty="0"/>
              <a:t>Refund on account of assessment/provisional assessment/appeal/any other order.</a:t>
            </a:r>
          </a:p>
          <a:p>
            <a:pPr marL="457200" indent="-457200">
              <a:buAutoNum type="arabicPeriod" startAt="11"/>
            </a:pPr>
            <a:endParaRPr lang="en-US" sz="2400" dirty="0"/>
          </a:p>
          <a:p>
            <a:pPr marL="457200" indent="-457200">
              <a:buAutoNum type="arabicPeriod" startAt="11"/>
            </a:pPr>
            <a:r>
              <a:rPr lang="en-US" sz="2400" dirty="0"/>
              <a:t>Refund on account of “any other” ground or reason</a:t>
            </a: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Picture 3">
            <a:extLst>
              <a:ext uri="{FF2B5EF4-FFF2-40B4-BE49-F238E27FC236}">
                <a16:creationId xmlns:a16="http://schemas.microsoft.com/office/drawing/2014/main" id="{FF9DD9E4-22C7-FD41-5E95-7428052A0EC6}"/>
              </a:ext>
            </a:extLst>
          </p:cNvPr>
          <p:cNvPicPr>
            <a:picLocks noChangeAspect="1"/>
          </p:cNvPicPr>
          <p:nvPr/>
        </p:nvPicPr>
        <p:blipFill>
          <a:blip r:embed="rId3"/>
          <a:stretch>
            <a:fillRect/>
          </a:stretch>
        </p:blipFill>
        <p:spPr>
          <a:xfrm>
            <a:off x="665489" y="714082"/>
            <a:ext cx="2254366" cy="406421"/>
          </a:xfrm>
          <a:prstGeom prst="rect">
            <a:avLst/>
          </a:prstGeom>
        </p:spPr>
      </p:pic>
    </p:spTree>
    <p:extLst>
      <p:ext uri="{BB962C8B-B14F-4D97-AF65-F5344CB8AC3E}">
        <p14:creationId xmlns:p14="http://schemas.microsoft.com/office/powerpoint/2010/main" val="40362792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56988-71DA-57CA-D0DD-B6777E9CECD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A0C2350-B31F-FFDD-7879-EFFD979903E8}"/>
              </a:ext>
            </a:extLst>
          </p:cNvPr>
          <p:cNvSpPr/>
          <p:nvPr/>
        </p:nvSpPr>
        <p:spPr>
          <a:xfrm>
            <a:off x="1154243" y="628650"/>
            <a:ext cx="10180064" cy="51625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4400" b="1" dirty="0">
              <a:solidFill>
                <a:schemeClr val="tx1"/>
              </a:solidFill>
              <a:latin typeface="Calibri" panose="020F0502020204030204" pitchFamily="34" charset="0"/>
            </a:endParaRPr>
          </a:p>
          <a:p>
            <a:pPr algn="ctr" fontAlgn="base">
              <a:spcBef>
                <a:spcPct val="0"/>
              </a:spcBef>
              <a:spcAft>
                <a:spcPct val="0"/>
              </a:spcAft>
            </a:pPr>
            <a:r>
              <a:rPr lang="en-US" sz="4800" b="1" dirty="0">
                <a:solidFill>
                  <a:srgbClr val="7030A0"/>
                </a:solidFill>
                <a:highlight>
                  <a:srgbClr val="FFFF00"/>
                </a:highlight>
                <a:latin typeface="Calibri" panose="020F0502020204030204" pitchFamily="34" charset="0"/>
              </a:rPr>
              <a:t>Circulars &amp; Clarifications…</a:t>
            </a:r>
            <a:endParaRPr lang="en-US" sz="2800" b="1" dirty="0">
              <a:solidFill>
                <a:srgbClr val="FF0000"/>
              </a:solidFill>
              <a:latin typeface="Calibri" panose="020F0502020204030204" pitchFamily="34" charset="0"/>
            </a:endParaRPr>
          </a:p>
        </p:txBody>
      </p:sp>
    </p:spTree>
    <p:extLst>
      <p:ext uri="{BB962C8B-B14F-4D97-AF65-F5344CB8AC3E}">
        <p14:creationId xmlns:p14="http://schemas.microsoft.com/office/powerpoint/2010/main" val="21536196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211D7-FE52-F7A5-3822-174C2F2AC53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CBCF9B3-9987-11EB-54AE-484FD943EDEB}"/>
              </a:ext>
            </a:extLst>
          </p:cNvPr>
          <p:cNvSpPr/>
          <p:nvPr/>
        </p:nvSpPr>
        <p:spPr>
          <a:xfrm>
            <a:off x="665489" y="1699522"/>
            <a:ext cx="11324492" cy="5847755"/>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CBIC Circulars	- 125/2019</a:t>
            </a:r>
          </a:p>
          <a:p>
            <a:endParaRPr lang="en-US" sz="2400" b="1"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This Master Circular issued, replacing the old Several Circulars.</a:t>
            </a:r>
          </a:p>
          <a:p>
            <a:r>
              <a:rPr lang="en-US" sz="2400" dirty="0">
                <a:ln w="1905"/>
                <a:effectLst>
                  <a:innerShdw blurRad="69850" dist="43180" dir="5400000">
                    <a:srgbClr val="000000">
                      <a:alpha val="65000"/>
                    </a:srgbClr>
                  </a:innerShdw>
                </a:effectLst>
              </a:rPr>
              <a:t>Electronic filing and processing of refund started from 26.09.2019</a:t>
            </a:r>
          </a:p>
          <a:p>
            <a:r>
              <a:rPr lang="en-US" sz="2400" dirty="0">
                <a:ln w="1905"/>
                <a:effectLst>
                  <a:innerShdw blurRad="69850" dist="43180" dir="5400000">
                    <a:srgbClr val="000000">
                      <a:alpha val="65000"/>
                    </a:srgbClr>
                  </a:innerShdw>
                </a:effectLst>
              </a:rPr>
              <a:t>Comprehensive list of Documents to be submitted is given in Annexure A.</a:t>
            </a:r>
          </a:p>
          <a:p>
            <a:r>
              <a:rPr lang="en-US" sz="2400" dirty="0">
                <a:ln w="1905"/>
                <a:effectLst>
                  <a:innerShdw blurRad="69850" dist="43180" dir="5400000">
                    <a:srgbClr val="000000">
                      <a:alpha val="65000"/>
                    </a:srgbClr>
                  </a:innerShdw>
                </a:effectLst>
              </a:rPr>
              <a:t>15 attachments of 5MB can be furnished online with RFD 01.</a:t>
            </a:r>
          </a:p>
          <a:p>
            <a:r>
              <a:rPr lang="en-US" sz="2400" dirty="0">
                <a:ln w="1905"/>
                <a:effectLst>
                  <a:innerShdw blurRad="69850" dist="43180" dir="5400000">
                    <a:srgbClr val="000000">
                      <a:alpha val="65000"/>
                    </a:srgbClr>
                  </a:innerShdw>
                </a:effectLst>
              </a:rPr>
              <a:t>No documents to be submitted physically.</a:t>
            </a:r>
          </a:p>
          <a:p>
            <a:r>
              <a:rPr lang="en-US" sz="2400" dirty="0">
                <a:ln w="1905"/>
                <a:effectLst>
                  <a:innerShdw blurRad="69850" dist="43180" dir="5400000">
                    <a:srgbClr val="000000">
                      <a:alpha val="65000"/>
                    </a:srgbClr>
                  </a:innerShdw>
                </a:effectLst>
              </a:rPr>
              <a:t>On submission of RFD 01, ARN generated and amount debited from Cash/Credit Ledgers, where required.</a:t>
            </a:r>
          </a:p>
          <a:p>
            <a:r>
              <a:rPr lang="en-US" sz="2400" dirty="0">
                <a:ln w="1905"/>
                <a:effectLst>
                  <a:innerShdw blurRad="69850" dist="43180" dir="5400000">
                    <a:srgbClr val="000000">
                      <a:alpha val="65000"/>
                    </a:srgbClr>
                  </a:innerShdw>
                </a:effectLst>
              </a:rPr>
              <a:t>Within 15 days of ARN, either Ack in RFD 02 or deficiency Memo in RFD 03 issued.</a:t>
            </a:r>
          </a:p>
          <a:p>
            <a:endParaRPr lang="en-US" sz="2400" dirty="0">
              <a:ln w="1905"/>
              <a:effectLst>
                <a:innerShdw blurRad="69850" dist="43180" dir="5400000">
                  <a:srgbClr val="000000">
                    <a:alpha val="65000"/>
                  </a:srgbClr>
                </a:innerShdw>
              </a:effectLst>
            </a:endParaRPr>
          </a:p>
          <a:p>
            <a:endParaRPr lang="en-US" sz="2800" b="1" dirty="0">
              <a:ln w="1905"/>
              <a:effectLst>
                <a:innerShdw blurRad="69850" dist="43180" dir="5400000">
                  <a:srgbClr val="000000">
                    <a:alpha val="65000"/>
                  </a:srgbClr>
                </a:innerShdw>
              </a:effectLst>
            </a:endParaRPr>
          </a:p>
          <a:p>
            <a:pPr algn="ctr"/>
            <a:endParaRPr lang="en-US" sz="2800" b="1" dirty="0">
              <a:ln w="1905"/>
              <a:effectLst>
                <a:innerShdw blurRad="69850" dist="43180" dir="5400000">
                  <a:srgbClr val="000000">
                    <a:alpha val="65000"/>
                  </a:srgbClr>
                </a:innerShdw>
              </a:effectLst>
            </a:endParaRPr>
          </a:p>
          <a:p>
            <a:pPr algn="ct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6" name="Picture 5">
            <a:extLst>
              <a:ext uri="{FF2B5EF4-FFF2-40B4-BE49-F238E27FC236}">
                <a16:creationId xmlns:a16="http://schemas.microsoft.com/office/drawing/2014/main" id="{7B3AD8E1-6F84-E3CB-2BF5-0A7DD3D7B9DB}"/>
              </a:ext>
            </a:extLst>
          </p:cNvPr>
          <p:cNvPicPr>
            <a:picLocks noChangeAspect="1"/>
          </p:cNvPicPr>
          <p:nvPr/>
        </p:nvPicPr>
        <p:blipFill>
          <a:blip r:embed="rId3"/>
          <a:stretch>
            <a:fillRect/>
          </a:stretch>
        </p:blipFill>
        <p:spPr>
          <a:xfrm>
            <a:off x="665489" y="812517"/>
            <a:ext cx="3626036" cy="406421"/>
          </a:xfrm>
          <a:prstGeom prst="rect">
            <a:avLst/>
          </a:prstGeom>
        </p:spPr>
      </p:pic>
    </p:spTree>
    <p:extLst>
      <p:ext uri="{BB962C8B-B14F-4D97-AF65-F5344CB8AC3E}">
        <p14:creationId xmlns:p14="http://schemas.microsoft.com/office/powerpoint/2010/main" val="11286138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iterate type="lt">
                                    <p:tmAbs val="10"/>
                                  </p:iterate>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A88A5-CF3A-33CA-E163-13776679BFC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C38618C-C2BF-F42D-B0D6-EDDA732FA54B}"/>
              </a:ext>
            </a:extLst>
          </p:cNvPr>
          <p:cNvSpPr/>
          <p:nvPr/>
        </p:nvSpPr>
        <p:spPr>
          <a:xfrm>
            <a:off x="665489" y="1699522"/>
            <a:ext cx="11324492" cy="6955750"/>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CBIC Circulars	- 125/2019</a:t>
            </a:r>
          </a:p>
          <a:p>
            <a:endParaRPr lang="en-US" sz="2400" b="1"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All Returns (GSTR 1/3B/GSTR4/CMP 08 </a:t>
            </a:r>
            <a:r>
              <a:rPr lang="en-US" sz="2400" dirty="0" err="1">
                <a:ln w="1905"/>
                <a:effectLst>
                  <a:innerShdw blurRad="69850" dist="43180" dir="5400000">
                    <a:srgbClr val="000000">
                      <a:alpha val="65000"/>
                    </a:srgbClr>
                  </a:innerShdw>
                </a:effectLst>
              </a:rPr>
              <a:t>etc</a:t>
            </a:r>
            <a:r>
              <a:rPr lang="en-US" sz="2400" dirty="0">
                <a:ln w="1905"/>
                <a:effectLst>
                  <a:innerShdw blurRad="69850" dist="43180" dir="5400000">
                    <a:srgbClr val="000000">
                      <a:alpha val="65000"/>
                    </a:srgbClr>
                  </a:innerShdw>
                </a:effectLst>
              </a:rPr>
              <a:t>) shall be filed </a:t>
            </a:r>
            <a:r>
              <a:rPr lang="en-US" sz="2400" dirty="0" err="1">
                <a:ln w="1905"/>
                <a:effectLst>
                  <a:innerShdw blurRad="69850" dist="43180" dir="5400000">
                    <a:srgbClr val="000000">
                      <a:alpha val="65000"/>
                    </a:srgbClr>
                  </a:innerShdw>
                </a:effectLst>
              </a:rPr>
              <a:t>upto</a:t>
            </a:r>
            <a:r>
              <a:rPr lang="en-US" sz="2400" dirty="0">
                <a:ln w="1905"/>
                <a:effectLst>
                  <a:innerShdw blurRad="69850" dist="43180" dir="5400000">
                    <a:srgbClr val="000000">
                      <a:alpha val="65000"/>
                    </a:srgbClr>
                  </a:innerShdw>
                </a:effectLst>
              </a:rPr>
              <a:t> date, for filing RFD 01.</a:t>
            </a:r>
          </a:p>
          <a:p>
            <a:r>
              <a:rPr lang="en-US" sz="2400" dirty="0">
                <a:ln w="1905"/>
                <a:effectLst>
                  <a:innerShdw blurRad="69850" dist="43180" dir="5400000">
                    <a:srgbClr val="000000">
                      <a:alpha val="65000"/>
                    </a:srgbClr>
                  </a:innerShdw>
                </a:effectLst>
              </a:rPr>
              <a:t>Along with RFD 01, Undertaking to repay refund in case 16(2)(c ) is violated, is also to be submitted..</a:t>
            </a:r>
          </a:p>
          <a:p>
            <a:r>
              <a:rPr lang="en-US" sz="2400" dirty="0">
                <a:ln w="1905"/>
                <a:effectLst>
                  <a:innerShdw blurRad="69850" dist="43180" dir="5400000">
                    <a:srgbClr val="000000">
                      <a:alpha val="65000"/>
                    </a:srgbClr>
                  </a:innerShdw>
                </a:effectLst>
              </a:rPr>
              <a:t>Clubbing of tax period allowed, even multiple years can be clubbed in an RFD 01.</a:t>
            </a:r>
          </a:p>
          <a:p>
            <a:r>
              <a:rPr lang="en-US" sz="2400" dirty="0">
                <a:ln w="1905"/>
                <a:effectLst>
                  <a:innerShdw blurRad="69850" dist="43180" dir="5400000">
                    <a:srgbClr val="000000">
                      <a:alpha val="65000"/>
                    </a:srgbClr>
                  </a:innerShdw>
                </a:effectLst>
              </a:rPr>
              <a:t>Chronological filing is made mandatory for ITC refund, except fresh application as per deficiency Memo.</a:t>
            </a:r>
          </a:p>
          <a:p>
            <a:r>
              <a:rPr lang="en-US" sz="2400" dirty="0">
                <a:ln w="1905"/>
                <a:effectLst>
                  <a:innerShdw blurRad="69850" dist="43180" dir="5400000">
                    <a:srgbClr val="000000">
                      <a:alpha val="65000"/>
                    </a:srgbClr>
                  </a:innerShdw>
                </a:effectLst>
              </a:rPr>
              <a:t>No deficiency Memo, after issue of Ack.</a:t>
            </a:r>
          </a:p>
          <a:p>
            <a:r>
              <a:rPr lang="en-US" sz="2400" dirty="0">
                <a:ln w="1905"/>
                <a:effectLst>
                  <a:innerShdw blurRad="69850" dist="43180" dir="5400000">
                    <a:srgbClr val="000000">
                      <a:alpha val="65000"/>
                    </a:srgbClr>
                  </a:innerShdw>
                </a:effectLst>
              </a:rPr>
              <a:t>If Deficiency Memo issued, no further processing, a Fresh Application to be filed with new ARN.</a:t>
            </a:r>
          </a:p>
          <a:p>
            <a:r>
              <a:rPr lang="en-US" sz="2400" dirty="0">
                <a:ln w="1905"/>
                <a:effectLst>
                  <a:innerShdw blurRad="69850" dist="43180" dir="5400000">
                    <a:srgbClr val="000000">
                      <a:alpha val="65000"/>
                    </a:srgbClr>
                  </a:innerShdw>
                </a:effectLst>
              </a:rPr>
              <a:t>On issue of Deficiency Memo, the cash/Credit shall be re-credited back to the ledgers.</a:t>
            </a:r>
          </a:p>
          <a:p>
            <a:endParaRPr lang="en-US" sz="2400" dirty="0">
              <a:ln w="1905"/>
              <a:effectLst>
                <a:innerShdw blurRad="69850" dist="43180" dir="5400000">
                  <a:srgbClr val="000000">
                    <a:alpha val="65000"/>
                  </a:srgbClr>
                </a:innerShdw>
              </a:effectLst>
            </a:endParaRPr>
          </a:p>
          <a:p>
            <a:endParaRPr lang="en-US" sz="2400" dirty="0">
              <a:ln w="1905"/>
              <a:effectLst>
                <a:innerShdw blurRad="69850" dist="43180" dir="5400000">
                  <a:srgbClr val="000000">
                    <a:alpha val="65000"/>
                  </a:srgbClr>
                </a:innerShdw>
              </a:effectLst>
            </a:endParaRPr>
          </a:p>
          <a:p>
            <a:endParaRPr lang="en-US" sz="2800" b="1" dirty="0">
              <a:ln w="1905"/>
              <a:effectLst>
                <a:innerShdw blurRad="69850" dist="43180" dir="5400000">
                  <a:srgbClr val="000000">
                    <a:alpha val="65000"/>
                  </a:srgbClr>
                </a:innerShdw>
              </a:effectLst>
            </a:endParaRPr>
          </a:p>
          <a:p>
            <a:pPr algn="ctr"/>
            <a:endParaRPr lang="en-US" sz="2800" b="1" dirty="0">
              <a:ln w="1905"/>
              <a:effectLst>
                <a:innerShdw blurRad="69850" dist="43180" dir="5400000">
                  <a:srgbClr val="000000">
                    <a:alpha val="65000"/>
                  </a:srgbClr>
                </a:innerShdw>
              </a:effectLst>
            </a:endParaRPr>
          </a:p>
          <a:p>
            <a:pPr algn="ct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6" name="Picture 5">
            <a:extLst>
              <a:ext uri="{FF2B5EF4-FFF2-40B4-BE49-F238E27FC236}">
                <a16:creationId xmlns:a16="http://schemas.microsoft.com/office/drawing/2014/main" id="{113C4038-954A-9289-7609-FBA66B68A142}"/>
              </a:ext>
            </a:extLst>
          </p:cNvPr>
          <p:cNvPicPr>
            <a:picLocks noChangeAspect="1"/>
          </p:cNvPicPr>
          <p:nvPr/>
        </p:nvPicPr>
        <p:blipFill>
          <a:blip r:embed="rId3"/>
          <a:stretch>
            <a:fillRect/>
          </a:stretch>
        </p:blipFill>
        <p:spPr>
          <a:xfrm>
            <a:off x="665489" y="812517"/>
            <a:ext cx="3626036" cy="406421"/>
          </a:xfrm>
          <a:prstGeom prst="rect">
            <a:avLst/>
          </a:prstGeom>
        </p:spPr>
      </p:pic>
    </p:spTree>
    <p:extLst>
      <p:ext uri="{BB962C8B-B14F-4D97-AF65-F5344CB8AC3E}">
        <p14:creationId xmlns:p14="http://schemas.microsoft.com/office/powerpoint/2010/main" val="11524191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iterate type="lt">
                                    <p:tmAbs val="10"/>
                                  </p:iterate>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D55E5-39C0-39ED-C0DE-669C87BB635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BDFAFFC-168D-BC4C-8EEA-6DEB38E0EA1F}"/>
              </a:ext>
            </a:extLst>
          </p:cNvPr>
          <p:cNvSpPr/>
          <p:nvPr/>
        </p:nvSpPr>
        <p:spPr>
          <a:xfrm>
            <a:off x="665489" y="1699522"/>
            <a:ext cx="11324492" cy="4154984"/>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CBIC Circulars	- 125/2019</a:t>
            </a:r>
          </a:p>
          <a:p>
            <a:endParaRPr lang="en-US" sz="2400" b="1"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Deficiency Memo shall not repeatedly issued.</a:t>
            </a:r>
          </a:p>
          <a:p>
            <a:r>
              <a:rPr lang="en-US" sz="2400" dirty="0">
                <a:ln w="1905"/>
                <a:effectLst>
                  <a:innerShdw blurRad="69850" dist="43180" dir="5400000">
                    <a:srgbClr val="000000">
                      <a:alpha val="65000"/>
                    </a:srgbClr>
                  </a:innerShdw>
                </a:effectLst>
              </a:rPr>
              <a:t>The fresh refund  application filed shall also be within the time limit of 2 Years.</a:t>
            </a:r>
          </a:p>
          <a:p>
            <a:r>
              <a:rPr lang="en-US" sz="2400" dirty="0">
                <a:ln w="1905"/>
                <a:effectLst>
                  <a:innerShdw blurRad="69850" dist="43180" dir="5400000">
                    <a:srgbClr val="000000">
                      <a:alpha val="65000"/>
                    </a:srgbClr>
                  </a:innerShdw>
                </a:effectLst>
              </a:rPr>
              <a:t>Provisional refund within 7 days of ack.</a:t>
            </a:r>
          </a:p>
          <a:p>
            <a:r>
              <a:rPr lang="en-US" sz="2400" dirty="0">
                <a:ln w="1905"/>
                <a:effectLst>
                  <a:innerShdw blurRad="69850" dist="43180" dir="5400000">
                    <a:srgbClr val="000000">
                      <a:alpha val="65000"/>
                    </a:srgbClr>
                  </a:innerShdw>
                </a:effectLst>
              </a:rPr>
              <a:t>Instead of provisional, 100% final refund can be issued directly, if officer is fully satisfied.</a:t>
            </a:r>
          </a:p>
          <a:p>
            <a:r>
              <a:rPr lang="en-US" sz="2400" dirty="0">
                <a:ln w="1905"/>
                <a:effectLst>
                  <a:innerShdw blurRad="69850" dist="43180" dir="5400000">
                    <a:srgbClr val="000000">
                      <a:alpha val="65000"/>
                    </a:srgbClr>
                  </a:innerShdw>
                </a:effectLst>
              </a:rPr>
              <a:t>After sanctioning provisional refund of 90 out of 100, Officer determines eligible refund at 70 only in such case, he has to issue SCN in RFD 08 for rejecting 30 + Recovery of 20 with interest and penalty by SCN under 73/74.</a:t>
            </a:r>
          </a:p>
          <a:p>
            <a:r>
              <a:rPr lang="en-US" sz="2400" dirty="0">
                <a:ln w="1905"/>
                <a:effectLst>
                  <a:innerShdw blurRad="69850" dist="43180" dir="5400000">
                    <a:srgbClr val="000000">
                      <a:alpha val="65000"/>
                    </a:srgbClr>
                  </a:innerShdw>
                </a:effectLst>
              </a:rPr>
              <a:t>Officer to thoroughly scrutinize the refund application with ICEGATE, GSTR1, GSTR3B with reference to Circular 26.</a:t>
            </a:r>
          </a:p>
        </p:txBody>
      </p:sp>
      <p:pic>
        <p:nvPicPr>
          <p:cNvPr id="6" name="Picture 5">
            <a:extLst>
              <a:ext uri="{FF2B5EF4-FFF2-40B4-BE49-F238E27FC236}">
                <a16:creationId xmlns:a16="http://schemas.microsoft.com/office/drawing/2014/main" id="{1F93CA97-E0FD-EA68-95E0-1DF3CE75E39A}"/>
              </a:ext>
            </a:extLst>
          </p:cNvPr>
          <p:cNvPicPr>
            <a:picLocks noChangeAspect="1"/>
          </p:cNvPicPr>
          <p:nvPr/>
        </p:nvPicPr>
        <p:blipFill>
          <a:blip r:embed="rId3"/>
          <a:stretch>
            <a:fillRect/>
          </a:stretch>
        </p:blipFill>
        <p:spPr>
          <a:xfrm>
            <a:off x="665489" y="812517"/>
            <a:ext cx="3626036" cy="406421"/>
          </a:xfrm>
          <a:prstGeom prst="rect">
            <a:avLst/>
          </a:prstGeom>
        </p:spPr>
      </p:pic>
    </p:spTree>
    <p:extLst>
      <p:ext uri="{BB962C8B-B14F-4D97-AF65-F5344CB8AC3E}">
        <p14:creationId xmlns:p14="http://schemas.microsoft.com/office/powerpoint/2010/main" val="355059005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7D823-C0C0-8CF8-B227-1A140C437F1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51FC446-F3F0-773A-34DE-B7D068D0E0C1}"/>
              </a:ext>
            </a:extLst>
          </p:cNvPr>
          <p:cNvSpPr/>
          <p:nvPr/>
        </p:nvSpPr>
        <p:spPr>
          <a:xfrm>
            <a:off x="665489" y="1699522"/>
            <a:ext cx="11324492" cy="4154984"/>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CBIC Circulars	- 125/2019</a:t>
            </a:r>
          </a:p>
          <a:p>
            <a:endParaRPr lang="en-US" sz="2400" b="1"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Rejected refund claim shall be recredited to Electronic credit ledger.</a:t>
            </a:r>
          </a:p>
          <a:p>
            <a:r>
              <a:rPr lang="en-US" sz="2400" dirty="0">
                <a:ln w="1905"/>
                <a:effectLst>
                  <a:innerShdw blurRad="69850" dist="43180" dir="5400000">
                    <a:srgbClr val="000000">
                      <a:alpha val="65000"/>
                    </a:srgbClr>
                  </a:innerShdw>
                </a:effectLst>
              </a:rPr>
              <a:t>The same Officer will sanction refund for both Central and State Taxes.</a:t>
            </a:r>
          </a:p>
          <a:p>
            <a:r>
              <a:rPr lang="en-US" sz="2400" dirty="0">
                <a:ln w="1905"/>
                <a:effectLst>
                  <a:innerShdw blurRad="69850" dist="43180" dir="5400000">
                    <a:srgbClr val="000000">
                      <a:alpha val="65000"/>
                    </a:srgbClr>
                  </a:innerShdw>
                </a:effectLst>
              </a:rPr>
              <a:t>Disbursal of refund and proper validation of Bank Account</a:t>
            </a:r>
          </a:p>
          <a:p>
            <a:r>
              <a:rPr lang="en-US" sz="2400" dirty="0">
                <a:ln w="1905"/>
                <a:effectLst>
                  <a:innerShdw blurRad="69850" dist="43180" dir="5400000">
                    <a:srgbClr val="000000">
                      <a:alpha val="65000"/>
                    </a:srgbClr>
                  </a:innerShdw>
                </a:effectLst>
              </a:rPr>
              <a:t>Interest under section 56 payable from 61st day.</a:t>
            </a:r>
          </a:p>
          <a:p>
            <a:r>
              <a:rPr lang="en-US" sz="2400" dirty="0">
                <a:ln w="1905"/>
                <a:effectLst>
                  <a:innerShdw blurRad="69850" dist="43180" dir="5400000">
                    <a:srgbClr val="000000">
                      <a:alpha val="65000"/>
                    </a:srgbClr>
                  </a:innerShdw>
                </a:effectLst>
              </a:rPr>
              <a:t>Officers to issue sanction order and payment order within 45 days to ensure that all refunds paid within 60 days. </a:t>
            </a:r>
          </a:p>
          <a:p>
            <a:r>
              <a:rPr lang="en-US" sz="2400" dirty="0">
                <a:ln w="1905"/>
                <a:effectLst>
                  <a:innerShdw blurRad="69850" dist="43180" dir="5400000">
                    <a:srgbClr val="000000">
                      <a:alpha val="65000"/>
                    </a:srgbClr>
                  </a:innerShdw>
                </a:effectLst>
              </a:rPr>
              <a:t>For ITC Refund, </a:t>
            </a:r>
            <a:r>
              <a:rPr lang="en-US" sz="2400" dirty="0">
                <a:ln w="1905"/>
                <a:solidFill>
                  <a:srgbClr val="FF0000"/>
                </a:solidFill>
                <a:effectLst>
                  <a:innerShdw blurRad="69850" dist="43180" dir="5400000">
                    <a:srgbClr val="000000">
                      <a:alpha val="65000"/>
                    </a:srgbClr>
                  </a:innerShdw>
                </a:effectLst>
              </a:rPr>
              <a:t>taxpayer to upload GSTR2A </a:t>
            </a:r>
            <a:r>
              <a:rPr lang="en-US" sz="2400" dirty="0">
                <a:ln w="1905"/>
                <a:effectLst>
                  <a:innerShdw blurRad="69850" dist="43180" dir="5400000">
                    <a:srgbClr val="000000">
                      <a:alpha val="65000"/>
                    </a:srgbClr>
                  </a:innerShdw>
                </a:effectLst>
              </a:rPr>
              <a:t>+ Invoice details in Annexure-B format.</a:t>
            </a:r>
          </a:p>
          <a:p>
            <a:r>
              <a:rPr lang="en-US" sz="2400" dirty="0">
                <a:ln w="1905"/>
                <a:effectLst>
                  <a:innerShdw blurRad="69850" dist="43180" dir="5400000">
                    <a:srgbClr val="000000">
                      <a:alpha val="65000"/>
                    </a:srgbClr>
                  </a:innerShdw>
                </a:effectLst>
              </a:rPr>
              <a:t>The meaning of net ITC is not always the same, Capital Goods ITC not eligible in most cases.</a:t>
            </a:r>
          </a:p>
        </p:txBody>
      </p:sp>
      <p:pic>
        <p:nvPicPr>
          <p:cNvPr id="6" name="Picture 5">
            <a:extLst>
              <a:ext uri="{FF2B5EF4-FFF2-40B4-BE49-F238E27FC236}">
                <a16:creationId xmlns:a16="http://schemas.microsoft.com/office/drawing/2014/main" id="{62E8698F-E373-66D2-7946-C06224394D61}"/>
              </a:ext>
            </a:extLst>
          </p:cNvPr>
          <p:cNvPicPr>
            <a:picLocks noChangeAspect="1"/>
          </p:cNvPicPr>
          <p:nvPr/>
        </p:nvPicPr>
        <p:blipFill>
          <a:blip r:embed="rId3"/>
          <a:stretch>
            <a:fillRect/>
          </a:stretch>
        </p:blipFill>
        <p:spPr>
          <a:xfrm>
            <a:off x="665489" y="812517"/>
            <a:ext cx="3626036" cy="406421"/>
          </a:xfrm>
          <a:prstGeom prst="rect">
            <a:avLst/>
          </a:prstGeom>
        </p:spPr>
      </p:pic>
    </p:spTree>
    <p:extLst>
      <p:ext uri="{BB962C8B-B14F-4D97-AF65-F5344CB8AC3E}">
        <p14:creationId xmlns:p14="http://schemas.microsoft.com/office/powerpoint/2010/main" val="24987607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iterate type="lt">
                                    <p:tmAbs val="10"/>
                                  </p:iterate>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A9A17-F5F5-2AB1-4B5D-8E6EBB92005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6FD1D2B-A420-C927-1ED5-9ADD60D33F40}"/>
              </a:ext>
            </a:extLst>
          </p:cNvPr>
          <p:cNvSpPr/>
          <p:nvPr/>
        </p:nvSpPr>
        <p:spPr>
          <a:xfrm>
            <a:off x="665489" y="1699522"/>
            <a:ext cx="11324492" cy="4524315"/>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CBIC Circulars	- 125/2019</a:t>
            </a:r>
          </a:p>
          <a:p>
            <a:endParaRPr lang="en-US" sz="2400" b="1" dirty="0">
              <a:ln w="1905"/>
              <a:effectLst>
                <a:innerShdw blurRad="69850" dist="43180" dir="5400000">
                  <a:srgbClr val="000000">
                    <a:alpha val="65000"/>
                  </a:srgbClr>
                </a:innerShdw>
              </a:effectLst>
            </a:endParaRPr>
          </a:p>
          <a:p>
            <a:r>
              <a:rPr lang="en-US" sz="2400" dirty="0">
                <a:ln w="1905"/>
                <a:solidFill>
                  <a:srgbClr val="FF0000"/>
                </a:solidFill>
                <a:effectLst>
                  <a:innerShdw blurRad="69850" dist="43180" dir="5400000">
                    <a:srgbClr val="000000">
                      <a:alpha val="65000"/>
                    </a:srgbClr>
                  </a:innerShdw>
                </a:effectLst>
              </a:rPr>
              <a:t>Self Certified Copy of invoices to be uploaded if they are not available in GSTR2A.</a:t>
            </a:r>
          </a:p>
          <a:p>
            <a:r>
              <a:rPr lang="en-US" sz="2400" dirty="0">
                <a:ln w="1905"/>
                <a:effectLst>
                  <a:innerShdw blurRad="69850" dist="43180" dir="5400000">
                    <a:srgbClr val="000000">
                      <a:alpha val="65000"/>
                    </a:srgbClr>
                  </a:innerShdw>
                </a:effectLst>
              </a:rPr>
              <a:t>Invoice (Original or duplicate) shall not be insisted by Officer if they are available in </a:t>
            </a:r>
            <a:r>
              <a:rPr lang="en-US" sz="2400" dirty="0">
                <a:ln w="1905"/>
                <a:solidFill>
                  <a:srgbClr val="FF0000"/>
                </a:solidFill>
                <a:effectLst>
                  <a:innerShdw blurRad="69850" dist="43180" dir="5400000">
                    <a:srgbClr val="000000">
                      <a:alpha val="65000"/>
                    </a:srgbClr>
                  </a:innerShdw>
                </a:effectLst>
              </a:rPr>
              <a:t>GSTR2A</a:t>
            </a:r>
            <a:r>
              <a:rPr lang="en-US" sz="2400" dirty="0">
                <a:ln w="1905"/>
                <a:effectLst>
                  <a:innerShdw blurRad="69850" dist="43180" dir="5400000">
                    <a:srgbClr val="000000">
                      <a:alpha val="65000"/>
                    </a:srgbClr>
                  </a:innerShdw>
                </a:effectLst>
              </a:rPr>
              <a:t>.</a:t>
            </a:r>
          </a:p>
          <a:p>
            <a:r>
              <a:rPr lang="en-US" sz="2400" dirty="0">
                <a:ln w="1905"/>
                <a:effectLst>
                  <a:innerShdw blurRad="69850" dist="43180" dir="5400000">
                    <a:srgbClr val="000000">
                      <a:alpha val="65000"/>
                    </a:srgbClr>
                  </a:innerShdw>
                </a:effectLst>
              </a:rPr>
              <a:t>In ITC Refund cases, the least of three limits are worked out and the lowest amount is allowed as refund.</a:t>
            </a:r>
          </a:p>
          <a:p>
            <a:r>
              <a:rPr lang="en-US" sz="2400" dirty="0">
                <a:ln w="1905"/>
                <a:effectLst>
                  <a:innerShdw blurRad="69850" dist="43180" dir="5400000">
                    <a:srgbClr val="000000">
                      <a:alpha val="65000"/>
                    </a:srgbClr>
                  </a:innerShdw>
                </a:effectLst>
              </a:rPr>
              <a:t>The refund first sanctioned from IGST Balance, the balance if possible equally or as possible as per balance available.</a:t>
            </a:r>
          </a:p>
          <a:p>
            <a:r>
              <a:rPr lang="en-US" sz="2400" dirty="0">
                <a:ln w="1905"/>
                <a:effectLst>
                  <a:innerShdw blurRad="69850" dist="43180" dir="5400000">
                    <a:srgbClr val="000000">
                      <a:alpha val="65000"/>
                    </a:srgbClr>
                  </a:innerShdw>
                </a:effectLst>
              </a:rPr>
              <a:t>The above not made available in Portal, to be done by taxpayer himself. If not followed, no adverse view be taken by officer.</a:t>
            </a:r>
          </a:p>
          <a:p>
            <a:r>
              <a:rPr lang="en-US" sz="2400" dirty="0">
                <a:ln w="1905"/>
                <a:effectLst>
                  <a:innerShdw blurRad="69850" dist="43180" dir="5400000">
                    <a:srgbClr val="000000">
                      <a:alpha val="65000"/>
                    </a:srgbClr>
                  </a:innerShdw>
                </a:effectLst>
              </a:rPr>
              <a:t>Delay in filing LUT may be condoned, considering the facts of each case.</a:t>
            </a:r>
          </a:p>
        </p:txBody>
      </p:sp>
      <p:pic>
        <p:nvPicPr>
          <p:cNvPr id="6" name="Picture 5">
            <a:extLst>
              <a:ext uri="{FF2B5EF4-FFF2-40B4-BE49-F238E27FC236}">
                <a16:creationId xmlns:a16="http://schemas.microsoft.com/office/drawing/2014/main" id="{E6D32192-B032-B857-ED96-061F9EC51710}"/>
              </a:ext>
            </a:extLst>
          </p:cNvPr>
          <p:cNvPicPr>
            <a:picLocks noChangeAspect="1"/>
          </p:cNvPicPr>
          <p:nvPr/>
        </p:nvPicPr>
        <p:blipFill>
          <a:blip r:embed="rId3"/>
          <a:stretch>
            <a:fillRect/>
          </a:stretch>
        </p:blipFill>
        <p:spPr>
          <a:xfrm>
            <a:off x="665489" y="812517"/>
            <a:ext cx="3626036" cy="406421"/>
          </a:xfrm>
          <a:prstGeom prst="rect">
            <a:avLst/>
          </a:prstGeom>
        </p:spPr>
      </p:pic>
    </p:spTree>
    <p:extLst>
      <p:ext uri="{BB962C8B-B14F-4D97-AF65-F5344CB8AC3E}">
        <p14:creationId xmlns:p14="http://schemas.microsoft.com/office/powerpoint/2010/main" val="40780586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EA936-25D6-BAD9-30FA-9B82C1EA6B5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55AABC2-48F0-C175-5F05-373FF78AA4A8}"/>
              </a:ext>
            </a:extLst>
          </p:cNvPr>
          <p:cNvSpPr/>
          <p:nvPr/>
        </p:nvSpPr>
        <p:spPr>
          <a:xfrm>
            <a:off x="665489" y="1699522"/>
            <a:ext cx="11324492" cy="3785652"/>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CBIC Circulars	- 125/2019</a:t>
            </a:r>
          </a:p>
          <a:p>
            <a:endParaRPr lang="en-US" sz="2400" b="1"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LUT Violations may be condoned by extending the time to export goods or receipt of export proceeds in the case of services.</a:t>
            </a:r>
          </a:p>
          <a:p>
            <a:r>
              <a:rPr lang="en-US" sz="2400" dirty="0">
                <a:ln w="1905"/>
                <a:effectLst>
                  <a:innerShdw blurRad="69850" dist="43180" dir="5400000">
                    <a:srgbClr val="000000">
                      <a:alpha val="65000"/>
                    </a:srgbClr>
                  </a:innerShdw>
                </a:effectLst>
              </a:rPr>
              <a:t>While calculating, ITC refund on export of goods without payment of tax, Invoice Value or FOB Value in shipping bill whichever is less to be taken.</a:t>
            </a:r>
          </a:p>
          <a:p>
            <a:r>
              <a:rPr lang="en-US" sz="2400" dirty="0">
                <a:ln w="1905"/>
                <a:effectLst>
                  <a:innerShdw blurRad="69850" dist="43180" dir="5400000">
                    <a:srgbClr val="000000">
                      <a:alpha val="65000"/>
                    </a:srgbClr>
                  </a:innerShdw>
                </a:effectLst>
              </a:rPr>
              <a:t>For Export of Goods, at the time of processing ITC refund, Export </a:t>
            </a:r>
            <a:r>
              <a:rPr lang="en-US" sz="2400" dirty="0" err="1">
                <a:ln w="1905"/>
                <a:effectLst>
                  <a:innerShdw blurRad="69850" dist="43180" dir="5400000">
                    <a:srgbClr val="000000">
                      <a:alpha val="65000"/>
                    </a:srgbClr>
                  </a:innerShdw>
                </a:effectLst>
              </a:rPr>
              <a:t>realisation</a:t>
            </a:r>
            <a:r>
              <a:rPr lang="en-US" sz="2400" dirty="0">
                <a:ln w="1905"/>
                <a:effectLst>
                  <a:innerShdw blurRad="69850" dist="43180" dir="5400000">
                    <a:srgbClr val="000000">
                      <a:alpha val="65000"/>
                    </a:srgbClr>
                  </a:innerShdw>
                </a:effectLst>
              </a:rPr>
              <a:t> not to be insisted up on.</a:t>
            </a:r>
          </a:p>
          <a:p>
            <a:r>
              <a:rPr lang="en-US" sz="2400" dirty="0">
                <a:ln w="1905"/>
                <a:effectLst>
                  <a:innerShdw blurRad="69850" dist="43180" dir="5400000">
                    <a:srgbClr val="000000">
                      <a:alpha val="65000"/>
                    </a:srgbClr>
                  </a:innerShdw>
                </a:effectLst>
              </a:rPr>
              <a:t>In the case of Zero rated supplies,  ITC Refund available even for Exempted / Non GST supplies, No LUT Required.</a:t>
            </a:r>
          </a:p>
        </p:txBody>
      </p:sp>
      <p:pic>
        <p:nvPicPr>
          <p:cNvPr id="6" name="Picture 5">
            <a:extLst>
              <a:ext uri="{FF2B5EF4-FFF2-40B4-BE49-F238E27FC236}">
                <a16:creationId xmlns:a16="http://schemas.microsoft.com/office/drawing/2014/main" id="{FBD49DDA-82E7-2412-EF49-752EB30D4212}"/>
              </a:ext>
            </a:extLst>
          </p:cNvPr>
          <p:cNvPicPr>
            <a:picLocks noChangeAspect="1"/>
          </p:cNvPicPr>
          <p:nvPr/>
        </p:nvPicPr>
        <p:blipFill>
          <a:blip r:embed="rId3"/>
          <a:stretch>
            <a:fillRect/>
          </a:stretch>
        </p:blipFill>
        <p:spPr>
          <a:xfrm>
            <a:off x="665489" y="812517"/>
            <a:ext cx="3626036" cy="406421"/>
          </a:xfrm>
          <a:prstGeom prst="rect">
            <a:avLst/>
          </a:prstGeom>
        </p:spPr>
      </p:pic>
    </p:spTree>
    <p:extLst>
      <p:ext uri="{BB962C8B-B14F-4D97-AF65-F5344CB8AC3E}">
        <p14:creationId xmlns:p14="http://schemas.microsoft.com/office/powerpoint/2010/main" val="27973311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D9AA4-2A7D-131A-2354-514C76E0805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EDDB95B-6E79-7887-E3EB-3E032348A120}"/>
              </a:ext>
            </a:extLst>
          </p:cNvPr>
          <p:cNvSpPr/>
          <p:nvPr/>
        </p:nvSpPr>
        <p:spPr>
          <a:xfrm>
            <a:off x="665489" y="1699522"/>
            <a:ext cx="11324492" cy="2677656"/>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CBIC Circulars	- 125/2019</a:t>
            </a:r>
          </a:p>
          <a:p>
            <a:endParaRPr lang="en-US" sz="2400" b="1"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Net ITC shall not include Transitional Credit.</a:t>
            </a:r>
          </a:p>
          <a:p>
            <a:r>
              <a:rPr lang="en-US" sz="2400" dirty="0">
                <a:ln w="1905"/>
                <a:effectLst>
                  <a:innerShdw blurRad="69850" dist="43180" dir="5400000">
                    <a:srgbClr val="000000">
                      <a:alpha val="65000"/>
                    </a:srgbClr>
                  </a:innerShdw>
                </a:effectLst>
              </a:rPr>
              <a:t>List of Documents to be submitted in Annexure A</a:t>
            </a:r>
          </a:p>
          <a:p>
            <a:r>
              <a:rPr lang="en-US" sz="2400" dirty="0">
                <a:ln w="1905"/>
                <a:effectLst>
                  <a:innerShdw blurRad="69850" dist="43180" dir="5400000">
                    <a:srgbClr val="000000">
                      <a:alpha val="65000"/>
                    </a:srgbClr>
                  </a:innerShdw>
                </a:effectLst>
              </a:rPr>
              <a:t>Inward supply invoice details in Annexure B.</a:t>
            </a:r>
          </a:p>
          <a:p>
            <a:endParaRPr lang="en-US" sz="2400" dirty="0">
              <a:ln w="1905"/>
              <a:effectLst>
                <a:innerShdw blurRad="69850" dist="43180" dir="5400000">
                  <a:srgbClr val="000000">
                    <a:alpha val="65000"/>
                  </a:srgbClr>
                </a:innerShdw>
              </a:effectLst>
            </a:endParaRPr>
          </a:p>
          <a:p>
            <a:r>
              <a:rPr lang="en-US" sz="2400" b="1" dirty="0">
                <a:ln w="1905"/>
                <a:effectLst>
                  <a:innerShdw blurRad="69850" dist="43180" dir="5400000">
                    <a:srgbClr val="000000">
                      <a:alpha val="65000"/>
                    </a:srgbClr>
                  </a:innerShdw>
                </a:effectLst>
              </a:rPr>
              <a:t>      					</a:t>
            </a:r>
            <a:r>
              <a:rPr lang="en-US" sz="2400" b="1" dirty="0">
                <a:ln w="1905"/>
                <a:solidFill>
                  <a:srgbClr val="FF0000"/>
                </a:solidFill>
                <a:effectLst>
                  <a:innerShdw blurRad="69850" dist="43180" dir="5400000">
                    <a:srgbClr val="000000">
                      <a:alpha val="65000"/>
                    </a:srgbClr>
                  </a:innerShdw>
                </a:effectLst>
              </a:rPr>
              <a:t>@@@@@@@@@@@@</a:t>
            </a:r>
          </a:p>
        </p:txBody>
      </p:sp>
      <p:pic>
        <p:nvPicPr>
          <p:cNvPr id="6" name="Picture 5">
            <a:extLst>
              <a:ext uri="{FF2B5EF4-FFF2-40B4-BE49-F238E27FC236}">
                <a16:creationId xmlns:a16="http://schemas.microsoft.com/office/drawing/2014/main" id="{F21FE6D9-7476-6DEC-91FB-6ECCF31E6C77}"/>
              </a:ext>
            </a:extLst>
          </p:cNvPr>
          <p:cNvPicPr>
            <a:picLocks noChangeAspect="1"/>
          </p:cNvPicPr>
          <p:nvPr/>
        </p:nvPicPr>
        <p:blipFill>
          <a:blip r:embed="rId3"/>
          <a:stretch>
            <a:fillRect/>
          </a:stretch>
        </p:blipFill>
        <p:spPr>
          <a:xfrm>
            <a:off x="665489" y="812517"/>
            <a:ext cx="3626036" cy="406421"/>
          </a:xfrm>
          <a:prstGeom prst="rect">
            <a:avLst/>
          </a:prstGeom>
        </p:spPr>
      </p:pic>
    </p:spTree>
    <p:extLst>
      <p:ext uri="{BB962C8B-B14F-4D97-AF65-F5344CB8AC3E}">
        <p14:creationId xmlns:p14="http://schemas.microsoft.com/office/powerpoint/2010/main" val="7879781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BCD00-32B2-57F4-1111-38FE3DFDBF9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6FCE84A-8955-F4E5-69CB-4DF43B6A3A78}"/>
              </a:ext>
            </a:extLst>
          </p:cNvPr>
          <p:cNvSpPr/>
          <p:nvPr/>
        </p:nvSpPr>
        <p:spPr>
          <a:xfrm>
            <a:off x="524421" y="1316715"/>
            <a:ext cx="11324492" cy="830997"/>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CBIC Circulars	- 125/2019</a:t>
            </a:r>
          </a:p>
          <a:p>
            <a:endParaRPr lang="en-US" sz="2400" b="1" dirty="0">
              <a:ln w="1905"/>
              <a:effectLst>
                <a:innerShdw blurRad="69850" dist="43180" dir="5400000">
                  <a:srgbClr val="000000">
                    <a:alpha val="65000"/>
                  </a:srgbClr>
                </a:innerShdw>
              </a:effectLst>
            </a:endParaRPr>
          </a:p>
        </p:txBody>
      </p:sp>
      <p:pic>
        <p:nvPicPr>
          <p:cNvPr id="6" name="Picture 5">
            <a:extLst>
              <a:ext uri="{FF2B5EF4-FFF2-40B4-BE49-F238E27FC236}">
                <a16:creationId xmlns:a16="http://schemas.microsoft.com/office/drawing/2014/main" id="{A3146529-AFFD-33B8-C86C-86D1C72C7E4B}"/>
              </a:ext>
            </a:extLst>
          </p:cNvPr>
          <p:cNvPicPr>
            <a:picLocks noChangeAspect="1"/>
          </p:cNvPicPr>
          <p:nvPr/>
        </p:nvPicPr>
        <p:blipFill>
          <a:blip r:embed="rId3"/>
          <a:stretch>
            <a:fillRect/>
          </a:stretch>
        </p:blipFill>
        <p:spPr>
          <a:xfrm>
            <a:off x="665489" y="812517"/>
            <a:ext cx="3626036" cy="406421"/>
          </a:xfrm>
          <a:prstGeom prst="rect">
            <a:avLst/>
          </a:prstGeom>
        </p:spPr>
      </p:pic>
      <p:pic>
        <p:nvPicPr>
          <p:cNvPr id="7" name="Picture 6">
            <a:extLst>
              <a:ext uri="{FF2B5EF4-FFF2-40B4-BE49-F238E27FC236}">
                <a16:creationId xmlns:a16="http://schemas.microsoft.com/office/drawing/2014/main" id="{45BB435E-F933-3B41-8B2B-B8A6A559257D}"/>
              </a:ext>
            </a:extLst>
          </p:cNvPr>
          <p:cNvPicPr>
            <a:picLocks noChangeAspect="1"/>
          </p:cNvPicPr>
          <p:nvPr/>
        </p:nvPicPr>
        <p:blipFill>
          <a:blip r:embed="rId4"/>
          <a:stretch>
            <a:fillRect/>
          </a:stretch>
        </p:blipFill>
        <p:spPr>
          <a:xfrm>
            <a:off x="406107" y="2066855"/>
            <a:ext cx="11379785" cy="4183474"/>
          </a:xfrm>
          <a:prstGeom prst="rect">
            <a:avLst/>
          </a:prstGeom>
        </p:spPr>
      </p:pic>
    </p:spTree>
    <p:extLst>
      <p:ext uri="{BB962C8B-B14F-4D97-AF65-F5344CB8AC3E}">
        <p14:creationId xmlns:p14="http://schemas.microsoft.com/office/powerpoint/2010/main" val="27954712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C5442-3130-11B5-EEB1-388872191A3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CFD70F3-6B29-C66D-00D6-D2143F953A61}"/>
              </a:ext>
            </a:extLst>
          </p:cNvPr>
          <p:cNvSpPr/>
          <p:nvPr/>
        </p:nvSpPr>
        <p:spPr>
          <a:xfrm>
            <a:off x="665489" y="1699522"/>
            <a:ext cx="11324492" cy="4154984"/>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CBIC Circulars	- 135/2020</a:t>
            </a:r>
          </a:p>
          <a:p>
            <a:endParaRPr lang="en-US" sz="2400" b="1"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Bunching of refund claims across Financial Years now allowed.</a:t>
            </a:r>
          </a:p>
          <a:p>
            <a:r>
              <a:rPr lang="en-US" sz="2400" dirty="0">
                <a:ln w="1905"/>
                <a:effectLst>
                  <a:innerShdw blurRad="69850" dist="43180" dir="5400000">
                    <a:srgbClr val="000000">
                      <a:alpha val="65000"/>
                    </a:srgbClr>
                  </a:innerShdw>
                </a:effectLst>
              </a:rPr>
              <a:t>ITC Refund on Inverted Duty not available if input and output are same, but reduced rate due to rate change.</a:t>
            </a:r>
          </a:p>
          <a:p>
            <a:r>
              <a:rPr lang="en-US" sz="2400" dirty="0">
                <a:ln w="1905"/>
                <a:effectLst>
                  <a:innerShdw blurRad="69850" dist="43180" dir="5400000">
                    <a:srgbClr val="000000">
                      <a:alpha val="65000"/>
                    </a:srgbClr>
                  </a:innerShdw>
                </a:effectLst>
              </a:rPr>
              <a:t>Refund into cash and Credit proportionately, in the case refund other than zero rated, and deemed export.</a:t>
            </a:r>
          </a:p>
          <a:p>
            <a:r>
              <a:rPr lang="en-US" sz="2400" dirty="0">
                <a:ln w="1905"/>
                <a:effectLst>
                  <a:innerShdw blurRad="69850" dist="43180" dir="5400000">
                    <a:srgbClr val="000000">
                      <a:alpha val="65000"/>
                    </a:srgbClr>
                  </a:innerShdw>
                </a:effectLst>
              </a:rPr>
              <a:t>ITC Refund available as per </a:t>
            </a:r>
            <a:r>
              <a:rPr lang="en-US" sz="2400" dirty="0">
                <a:ln w="1905"/>
                <a:solidFill>
                  <a:srgbClr val="FF0000"/>
                </a:solidFill>
                <a:effectLst>
                  <a:innerShdw blurRad="69850" dist="43180" dir="5400000">
                    <a:srgbClr val="000000">
                      <a:alpha val="65000"/>
                    </a:srgbClr>
                  </a:innerShdw>
                </a:effectLst>
              </a:rPr>
              <a:t>GSTR2A</a:t>
            </a:r>
            <a:r>
              <a:rPr lang="en-US" sz="2400" dirty="0">
                <a:ln w="1905"/>
                <a:effectLst>
                  <a:innerShdw blurRad="69850" dist="43180" dir="5400000">
                    <a:srgbClr val="000000">
                      <a:alpha val="65000"/>
                    </a:srgbClr>
                  </a:innerShdw>
                </a:effectLst>
              </a:rPr>
              <a:t> only. Circular 125 modified.</a:t>
            </a:r>
          </a:p>
          <a:p>
            <a:r>
              <a:rPr lang="en-US" sz="2400" dirty="0">
                <a:ln w="1905"/>
                <a:effectLst>
                  <a:innerShdw blurRad="69850" dist="43180" dir="5400000">
                    <a:srgbClr val="000000">
                      <a:alpha val="65000"/>
                    </a:srgbClr>
                  </a:innerShdw>
                </a:effectLst>
              </a:rPr>
              <a:t>Inward Supply Statement in Annexure B also to include HSN/SAC code to know the type of inward supply.</a:t>
            </a:r>
          </a:p>
          <a:p>
            <a:r>
              <a:rPr lang="en-US" sz="2400" b="1" dirty="0">
                <a:ln w="1905"/>
                <a:solidFill>
                  <a:srgbClr val="FF0000"/>
                </a:solidFill>
                <a:effectLst>
                  <a:innerShdw blurRad="69850" dist="43180" dir="5400000">
                    <a:srgbClr val="000000">
                      <a:alpha val="65000"/>
                    </a:srgbClr>
                  </a:innerShdw>
                </a:effectLst>
              </a:rPr>
              <a:t>				@@@@@@@@@@@@@@</a:t>
            </a:r>
          </a:p>
        </p:txBody>
      </p:sp>
      <p:pic>
        <p:nvPicPr>
          <p:cNvPr id="6" name="Picture 5">
            <a:extLst>
              <a:ext uri="{FF2B5EF4-FFF2-40B4-BE49-F238E27FC236}">
                <a16:creationId xmlns:a16="http://schemas.microsoft.com/office/drawing/2014/main" id="{D7530336-DAA2-B1BF-00E6-E669F660584B}"/>
              </a:ext>
            </a:extLst>
          </p:cNvPr>
          <p:cNvPicPr>
            <a:picLocks noChangeAspect="1"/>
          </p:cNvPicPr>
          <p:nvPr/>
        </p:nvPicPr>
        <p:blipFill>
          <a:blip r:embed="rId3"/>
          <a:stretch>
            <a:fillRect/>
          </a:stretch>
        </p:blipFill>
        <p:spPr>
          <a:xfrm>
            <a:off x="665489" y="812517"/>
            <a:ext cx="3626036" cy="406421"/>
          </a:xfrm>
          <a:prstGeom prst="rect">
            <a:avLst/>
          </a:prstGeom>
        </p:spPr>
      </p:pic>
    </p:spTree>
    <p:extLst>
      <p:ext uri="{BB962C8B-B14F-4D97-AF65-F5344CB8AC3E}">
        <p14:creationId xmlns:p14="http://schemas.microsoft.com/office/powerpoint/2010/main" val="5961056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17008-AE39-E848-F690-976DBADA826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1CDB8B0-D657-0B8C-627E-27C583D14E19}"/>
              </a:ext>
            </a:extLst>
          </p:cNvPr>
          <p:cNvSpPr/>
          <p:nvPr/>
        </p:nvSpPr>
        <p:spPr>
          <a:xfrm>
            <a:off x="665489" y="1699522"/>
            <a:ext cx="11324492" cy="3785652"/>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CBIC Circulars	- 137/2020</a:t>
            </a:r>
          </a:p>
          <a:p>
            <a:endParaRPr lang="en-US" sz="2400" b="1"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If Service contracts are cancelled after getting advance and invoice also raised, supplier may issue Credit Note, if there is outward supply </a:t>
            </a:r>
          </a:p>
          <a:p>
            <a:r>
              <a:rPr lang="en-US" sz="2400" dirty="0">
                <a:ln w="1905"/>
                <a:effectLst>
                  <a:innerShdw blurRad="69850" dist="43180" dir="5400000">
                    <a:srgbClr val="000000">
                      <a:alpha val="65000"/>
                    </a:srgbClr>
                  </a:innerShdw>
                </a:effectLst>
              </a:rPr>
              <a:t>If there is no outward supply, apply for refund under 'Excess payment of Tax"</a:t>
            </a:r>
          </a:p>
          <a:p>
            <a:r>
              <a:rPr lang="en-US" sz="2400" dirty="0">
                <a:ln w="1905"/>
                <a:effectLst>
                  <a:innerShdw blurRad="69850" dist="43180" dir="5400000">
                    <a:srgbClr val="000000">
                      <a:alpha val="65000"/>
                    </a:srgbClr>
                  </a:innerShdw>
                </a:effectLst>
              </a:rPr>
              <a:t>If Service contracts are cancelled after getting advance and invoice not raised but receipt voucher issued, apply for Refund under 'Excess payment of Tax"</a:t>
            </a:r>
          </a:p>
          <a:p>
            <a:r>
              <a:rPr lang="en-US" sz="2400" dirty="0">
                <a:ln w="1905"/>
                <a:effectLst>
                  <a:innerShdw blurRad="69850" dist="43180" dir="5400000">
                    <a:srgbClr val="000000">
                      <a:alpha val="65000"/>
                    </a:srgbClr>
                  </a:innerShdw>
                </a:effectLst>
              </a:rPr>
              <a:t>If goods are returned, supplier issue Credit note, if no output tax, claim refund under excess tax head</a:t>
            </a:r>
          </a:p>
          <a:p>
            <a:r>
              <a:rPr lang="en-US" sz="2400" b="1" dirty="0">
                <a:ln w="1905"/>
                <a:solidFill>
                  <a:srgbClr val="FF0000"/>
                </a:solidFill>
                <a:effectLst>
                  <a:innerShdw blurRad="69850" dist="43180" dir="5400000">
                    <a:srgbClr val="000000">
                      <a:alpha val="65000"/>
                    </a:srgbClr>
                  </a:innerShdw>
                </a:effectLst>
              </a:rPr>
              <a:t>				@@@@@@@@@@@@@@</a:t>
            </a:r>
          </a:p>
        </p:txBody>
      </p:sp>
      <p:pic>
        <p:nvPicPr>
          <p:cNvPr id="6" name="Picture 5">
            <a:extLst>
              <a:ext uri="{FF2B5EF4-FFF2-40B4-BE49-F238E27FC236}">
                <a16:creationId xmlns:a16="http://schemas.microsoft.com/office/drawing/2014/main" id="{F135A4EB-A0AF-4513-F767-7FEC5408029C}"/>
              </a:ext>
            </a:extLst>
          </p:cNvPr>
          <p:cNvPicPr>
            <a:picLocks noChangeAspect="1"/>
          </p:cNvPicPr>
          <p:nvPr/>
        </p:nvPicPr>
        <p:blipFill>
          <a:blip r:embed="rId3"/>
          <a:stretch>
            <a:fillRect/>
          </a:stretch>
        </p:blipFill>
        <p:spPr>
          <a:xfrm>
            <a:off x="665489" y="812517"/>
            <a:ext cx="3626036" cy="406421"/>
          </a:xfrm>
          <a:prstGeom prst="rect">
            <a:avLst/>
          </a:prstGeom>
        </p:spPr>
      </p:pic>
    </p:spTree>
    <p:extLst>
      <p:ext uri="{BB962C8B-B14F-4D97-AF65-F5344CB8AC3E}">
        <p14:creationId xmlns:p14="http://schemas.microsoft.com/office/powerpoint/2010/main" val="37131064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5657C-297D-67A1-9986-AC7F61B0F6D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188DBF8-7FFD-36A8-B2AA-CFC59B4DEC4A}"/>
              </a:ext>
            </a:extLst>
          </p:cNvPr>
          <p:cNvSpPr/>
          <p:nvPr/>
        </p:nvSpPr>
        <p:spPr>
          <a:xfrm>
            <a:off x="665489" y="1699522"/>
            <a:ext cx="11324492" cy="2308324"/>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CBIC Circulars	- 139/2020</a:t>
            </a:r>
          </a:p>
          <a:p>
            <a:endParaRPr lang="en-US" sz="2400" b="1"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ITC Refund eligible even if Imports, ISD Invoice, RCM </a:t>
            </a:r>
            <a:r>
              <a:rPr lang="en-US" sz="2400" dirty="0" err="1">
                <a:ln w="1905"/>
                <a:effectLst>
                  <a:innerShdw blurRad="69850" dist="43180" dir="5400000">
                    <a:srgbClr val="000000">
                      <a:alpha val="65000"/>
                    </a:srgbClr>
                  </a:innerShdw>
                </a:effectLst>
              </a:rPr>
              <a:t>etc</a:t>
            </a:r>
            <a:r>
              <a:rPr lang="en-US" sz="2400" dirty="0">
                <a:ln w="1905"/>
                <a:effectLst>
                  <a:innerShdw blurRad="69850" dist="43180" dir="5400000">
                    <a:srgbClr val="000000">
                      <a:alpha val="65000"/>
                    </a:srgbClr>
                  </a:innerShdw>
                </a:effectLst>
              </a:rPr>
              <a:t> are not through GSTR1 and into </a:t>
            </a:r>
            <a:r>
              <a:rPr lang="en-US" sz="2400" dirty="0">
                <a:ln w="1905"/>
                <a:solidFill>
                  <a:srgbClr val="FF0000"/>
                </a:solidFill>
                <a:effectLst>
                  <a:innerShdw blurRad="69850" dist="43180" dir="5400000">
                    <a:srgbClr val="000000">
                      <a:alpha val="65000"/>
                    </a:srgbClr>
                  </a:innerShdw>
                </a:effectLst>
              </a:rPr>
              <a:t>GSTR2A</a:t>
            </a:r>
            <a:r>
              <a:rPr lang="en-US" sz="2400" dirty="0">
                <a:ln w="1905"/>
                <a:effectLst>
                  <a:innerShdw blurRad="69850" dist="43180" dir="5400000">
                    <a:srgbClr val="000000">
                      <a:alpha val="65000"/>
                    </a:srgbClr>
                  </a:innerShdw>
                </a:effectLst>
              </a:rPr>
              <a:t>.</a:t>
            </a:r>
          </a:p>
          <a:p>
            <a:endParaRPr lang="en-US" sz="2400"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				</a:t>
            </a:r>
            <a:r>
              <a:rPr lang="en-US" sz="2400" b="1" dirty="0">
                <a:ln w="1905"/>
                <a:solidFill>
                  <a:srgbClr val="FF0000"/>
                </a:solidFill>
                <a:effectLst>
                  <a:innerShdw blurRad="69850" dist="43180" dir="5400000">
                    <a:srgbClr val="000000">
                      <a:alpha val="65000"/>
                    </a:srgbClr>
                  </a:innerShdw>
                </a:effectLst>
              </a:rPr>
              <a:t>@@@@@@@@@@@@@@@@@</a:t>
            </a:r>
          </a:p>
        </p:txBody>
      </p:sp>
      <p:pic>
        <p:nvPicPr>
          <p:cNvPr id="6" name="Picture 5">
            <a:extLst>
              <a:ext uri="{FF2B5EF4-FFF2-40B4-BE49-F238E27FC236}">
                <a16:creationId xmlns:a16="http://schemas.microsoft.com/office/drawing/2014/main" id="{9CAAF676-86F9-DED1-4119-CF5D53DC0944}"/>
              </a:ext>
            </a:extLst>
          </p:cNvPr>
          <p:cNvPicPr>
            <a:picLocks noChangeAspect="1"/>
          </p:cNvPicPr>
          <p:nvPr/>
        </p:nvPicPr>
        <p:blipFill>
          <a:blip r:embed="rId3"/>
          <a:stretch>
            <a:fillRect/>
          </a:stretch>
        </p:blipFill>
        <p:spPr>
          <a:xfrm>
            <a:off x="665489" y="812517"/>
            <a:ext cx="3626036" cy="406421"/>
          </a:xfrm>
          <a:prstGeom prst="rect">
            <a:avLst/>
          </a:prstGeom>
        </p:spPr>
      </p:pic>
    </p:spTree>
    <p:extLst>
      <p:ext uri="{BB962C8B-B14F-4D97-AF65-F5344CB8AC3E}">
        <p14:creationId xmlns:p14="http://schemas.microsoft.com/office/powerpoint/2010/main" val="16162538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21FA5-3218-C141-C8DF-B607CDD7C56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CEAA187-8DE9-DDEB-8DDC-0718D7012C65}"/>
              </a:ext>
            </a:extLst>
          </p:cNvPr>
          <p:cNvSpPr/>
          <p:nvPr/>
        </p:nvSpPr>
        <p:spPr>
          <a:xfrm>
            <a:off x="665489" y="1699522"/>
            <a:ext cx="11324492" cy="2308324"/>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CBIC Circulars	- 147/2021</a:t>
            </a:r>
          </a:p>
          <a:p>
            <a:endParaRPr lang="en-US" sz="2400" b="1"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1.5 times of Domestic value shall be taken for Zero Rated supply and also for Adjusted total turnover.</a:t>
            </a:r>
          </a:p>
          <a:p>
            <a:endParaRPr lang="en-US" sz="2400" b="1" dirty="0">
              <a:ln w="1905"/>
              <a:solidFill>
                <a:srgbClr val="FF0000"/>
              </a:solidFill>
              <a:effectLst>
                <a:innerShdw blurRad="69850" dist="43180" dir="5400000">
                  <a:srgbClr val="000000">
                    <a:alpha val="65000"/>
                  </a:srgbClr>
                </a:innerShdw>
              </a:effectLst>
            </a:endParaRPr>
          </a:p>
          <a:p>
            <a:r>
              <a:rPr lang="en-US" sz="2400" b="1" dirty="0">
                <a:ln w="1905"/>
                <a:solidFill>
                  <a:srgbClr val="FF0000"/>
                </a:solidFill>
                <a:effectLst>
                  <a:innerShdw blurRad="69850" dist="43180" dir="5400000">
                    <a:srgbClr val="000000">
                      <a:alpha val="65000"/>
                    </a:srgbClr>
                  </a:innerShdw>
                </a:effectLst>
              </a:rPr>
              <a:t>				@@@@@@@@@@@@@@</a:t>
            </a:r>
          </a:p>
        </p:txBody>
      </p:sp>
      <p:pic>
        <p:nvPicPr>
          <p:cNvPr id="6" name="Picture 5">
            <a:extLst>
              <a:ext uri="{FF2B5EF4-FFF2-40B4-BE49-F238E27FC236}">
                <a16:creationId xmlns:a16="http://schemas.microsoft.com/office/drawing/2014/main" id="{749539B6-361C-200E-1EFA-B97299D502A4}"/>
              </a:ext>
            </a:extLst>
          </p:cNvPr>
          <p:cNvPicPr>
            <a:picLocks noChangeAspect="1"/>
          </p:cNvPicPr>
          <p:nvPr/>
        </p:nvPicPr>
        <p:blipFill>
          <a:blip r:embed="rId3"/>
          <a:stretch>
            <a:fillRect/>
          </a:stretch>
        </p:blipFill>
        <p:spPr>
          <a:xfrm>
            <a:off x="665489" y="812517"/>
            <a:ext cx="3626036" cy="406421"/>
          </a:xfrm>
          <a:prstGeom prst="rect">
            <a:avLst/>
          </a:prstGeom>
        </p:spPr>
      </p:pic>
    </p:spTree>
    <p:extLst>
      <p:ext uri="{BB962C8B-B14F-4D97-AF65-F5344CB8AC3E}">
        <p14:creationId xmlns:p14="http://schemas.microsoft.com/office/powerpoint/2010/main" val="25618720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C860D-2FCA-C0D6-B34C-21B806B6E8A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61D8BE9-0EBD-732B-54FC-34441C397FEF}"/>
              </a:ext>
            </a:extLst>
          </p:cNvPr>
          <p:cNvSpPr/>
          <p:nvPr/>
        </p:nvSpPr>
        <p:spPr>
          <a:xfrm>
            <a:off x="665489" y="1699522"/>
            <a:ext cx="11324492" cy="3785652"/>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CBIC Circulars	- 162/2021</a:t>
            </a:r>
          </a:p>
          <a:p>
            <a:endParaRPr lang="en-US" sz="2400" b="1"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Refund under Sec 77 due to tax wrongly collected and Paid, 'subsequently held' may be by taxpayer or Tax Officer.</a:t>
            </a:r>
          </a:p>
          <a:p>
            <a:r>
              <a:rPr lang="en-US" sz="2400" dirty="0">
                <a:ln w="1905"/>
                <a:effectLst>
                  <a:innerShdw blurRad="69850" dist="43180" dir="5400000">
                    <a:srgbClr val="000000">
                      <a:alpha val="65000"/>
                    </a:srgbClr>
                  </a:innerShdw>
                </a:effectLst>
              </a:rPr>
              <a:t>Time limit is 2 years from the date of payment of correct tax.</a:t>
            </a:r>
          </a:p>
          <a:p>
            <a:r>
              <a:rPr lang="en-US" sz="2400" dirty="0">
                <a:ln w="1905"/>
                <a:effectLst>
                  <a:innerShdw blurRad="69850" dist="43180" dir="5400000">
                    <a:srgbClr val="000000">
                      <a:alpha val="65000"/>
                    </a:srgbClr>
                  </a:innerShdw>
                </a:effectLst>
              </a:rPr>
              <a:t>What to do with Correctly collected but wrongly paid cases or Wrongly collected but correctly paid cases…..!!!</a:t>
            </a:r>
          </a:p>
          <a:p>
            <a:r>
              <a:rPr lang="en-US" sz="2400" dirty="0">
                <a:ln w="1905"/>
                <a:effectLst>
                  <a:innerShdw blurRad="69850" dist="43180" dir="5400000">
                    <a:srgbClr val="000000">
                      <a:alpha val="65000"/>
                    </a:srgbClr>
                  </a:innerShdw>
                </a:effectLst>
              </a:rPr>
              <a:t>If Tax adjustment made through issue of Credit Notes, 77 will not apply.</a:t>
            </a:r>
          </a:p>
          <a:p>
            <a:r>
              <a:rPr lang="en-US" sz="2400" dirty="0">
                <a:ln w="1905"/>
                <a:effectLst>
                  <a:innerShdw blurRad="69850" dist="43180" dir="5400000">
                    <a:srgbClr val="000000">
                      <a:alpha val="65000"/>
                    </a:srgbClr>
                  </a:innerShdw>
                </a:effectLst>
              </a:rPr>
              <a:t>	</a:t>
            </a:r>
          </a:p>
          <a:p>
            <a:r>
              <a:rPr lang="en-US" sz="2400" b="1" dirty="0">
                <a:ln w="1905"/>
                <a:solidFill>
                  <a:srgbClr val="FF0000"/>
                </a:solidFill>
                <a:effectLst>
                  <a:innerShdw blurRad="69850" dist="43180" dir="5400000">
                    <a:srgbClr val="000000">
                      <a:alpha val="65000"/>
                    </a:srgbClr>
                  </a:innerShdw>
                </a:effectLst>
              </a:rPr>
              <a:t>				@@@@@@@@@@@@@</a:t>
            </a:r>
          </a:p>
        </p:txBody>
      </p:sp>
      <p:pic>
        <p:nvPicPr>
          <p:cNvPr id="6" name="Picture 5">
            <a:extLst>
              <a:ext uri="{FF2B5EF4-FFF2-40B4-BE49-F238E27FC236}">
                <a16:creationId xmlns:a16="http://schemas.microsoft.com/office/drawing/2014/main" id="{B816DBCD-3745-A787-37AB-020EE57DE938}"/>
              </a:ext>
            </a:extLst>
          </p:cNvPr>
          <p:cNvPicPr>
            <a:picLocks noChangeAspect="1"/>
          </p:cNvPicPr>
          <p:nvPr/>
        </p:nvPicPr>
        <p:blipFill>
          <a:blip r:embed="rId3"/>
          <a:stretch>
            <a:fillRect/>
          </a:stretch>
        </p:blipFill>
        <p:spPr>
          <a:xfrm>
            <a:off x="665489" y="812517"/>
            <a:ext cx="3626036" cy="406421"/>
          </a:xfrm>
          <a:prstGeom prst="rect">
            <a:avLst/>
          </a:prstGeom>
        </p:spPr>
      </p:pic>
    </p:spTree>
    <p:extLst>
      <p:ext uri="{BB962C8B-B14F-4D97-AF65-F5344CB8AC3E}">
        <p14:creationId xmlns:p14="http://schemas.microsoft.com/office/powerpoint/2010/main" val="31128354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B347F-16A7-50BB-3366-EA07734B00B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EAB51B0-4BB4-0847-D33E-926117515AF0}"/>
              </a:ext>
            </a:extLst>
          </p:cNvPr>
          <p:cNvSpPr/>
          <p:nvPr/>
        </p:nvSpPr>
        <p:spPr>
          <a:xfrm>
            <a:off x="665489" y="1699522"/>
            <a:ext cx="11324492" cy="2677656"/>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CBIC Circulars	- 166/2021</a:t>
            </a:r>
          </a:p>
          <a:p>
            <a:endParaRPr lang="en-US" sz="2400" b="1"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Time limit of two years to claim refund does not apply for refund from Ele Cash Ledger.</a:t>
            </a:r>
          </a:p>
          <a:p>
            <a:r>
              <a:rPr lang="en-US" sz="2400" dirty="0">
                <a:ln w="1905"/>
                <a:effectLst>
                  <a:innerShdw blurRad="69850" dist="43180" dir="5400000">
                    <a:srgbClr val="000000">
                      <a:alpha val="65000"/>
                    </a:srgbClr>
                  </a:innerShdw>
                </a:effectLst>
              </a:rPr>
              <a:t>Certificates and declarations not to be filed for Refund from Ele Cash </a:t>
            </a:r>
            <a:r>
              <a:rPr lang="en-US" sz="2400" dirty="0" err="1">
                <a:ln w="1905"/>
                <a:effectLst>
                  <a:innerShdw blurRad="69850" dist="43180" dir="5400000">
                    <a:srgbClr val="000000">
                      <a:alpha val="65000"/>
                    </a:srgbClr>
                  </a:innerShdw>
                </a:effectLst>
              </a:rPr>
              <a:t>Ldger</a:t>
            </a:r>
            <a:r>
              <a:rPr lang="en-US" sz="2400" dirty="0">
                <a:ln w="1905"/>
                <a:effectLst>
                  <a:innerShdw blurRad="69850" dist="43180" dir="5400000">
                    <a:srgbClr val="000000">
                      <a:alpha val="65000"/>
                    </a:srgbClr>
                  </a:innerShdw>
                </a:effectLst>
              </a:rPr>
              <a:t>.</a:t>
            </a:r>
          </a:p>
          <a:p>
            <a:r>
              <a:rPr lang="en-US" sz="2400" dirty="0">
                <a:ln w="1905"/>
                <a:effectLst>
                  <a:innerShdw blurRad="69850" dist="43180" dir="5400000">
                    <a:srgbClr val="000000">
                      <a:alpha val="65000"/>
                    </a:srgbClr>
                  </a:innerShdw>
                </a:effectLst>
              </a:rPr>
              <a:t>Amount unutilized in cash ledger can be claimed for refund even if it is out of TDS/TCS.</a:t>
            </a:r>
          </a:p>
          <a:p>
            <a:r>
              <a:rPr lang="en-US" sz="2400" b="1" dirty="0">
                <a:ln w="1905"/>
                <a:solidFill>
                  <a:srgbClr val="FF0000"/>
                </a:solidFill>
                <a:effectLst>
                  <a:innerShdw blurRad="69850" dist="43180" dir="5400000">
                    <a:srgbClr val="000000">
                      <a:alpha val="65000"/>
                    </a:srgbClr>
                  </a:innerShdw>
                </a:effectLst>
              </a:rPr>
              <a:t>				</a:t>
            </a:r>
          </a:p>
          <a:p>
            <a:r>
              <a:rPr lang="en-US" sz="2400" b="1" dirty="0">
                <a:ln w="1905"/>
                <a:solidFill>
                  <a:srgbClr val="FF0000"/>
                </a:solidFill>
                <a:effectLst>
                  <a:innerShdw blurRad="69850" dist="43180" dir="5400000">
                    <a:srgbClr val="000000">
                      <a:alpha val="65000"/>
                    </a:srgbClr>
                  </a:innerShdw>
                </a:effectLst>
              </a:rPr>
              <a:t>				@@@@@@@@@@@@</a:t>
            </a:r>
          </a:p>
        </p:txBody>
      </p:sp>
      <p:pic>
        <p:nvPicPr>
          <p:cNvPr id="6" name="Picture 5">
            <a:extLst>
              <a:ext uri="{FF2B5EF4-FFF2-40B4-BE49-F238E27FC236}">
                <a16:creationId xmlns:a16="http://schemas.microsoft.com/office/drawing/2014/main" id="{BC6DB855-5A64-1926-71F3-CE2836512C71}"/>
              </a:ext>
            </a:extLst>
          </p:cNvPr>
          <p:cNvPicPr>
            <a:picLocks noChangeAspect="1"/>
          </p:cNvPicPr>
          <p:nvPr/>
        </p:nvPicPr>
        <p:blipFill>
          <a:blip r:embed="rId3"/>
          <a:stretch>
            <a:fillRect/>
          </a:stretch>
        </p:blipFill>
        <p:spPr>
          <a:xfrm>
            <a:off x="665489" y="812517"/>
            <a:ext cx="3626036" cy="406421"/>
          </a:xfrm>
          <a:prstGeom prst="rect">
            <a:avLst/>
          </a:prstGeom>
        </p:spPr>
      </p:pic>
    </p:spTree>
    <p:extLst>
      <p:ext uri="{BB962C8B-B14F-4D97-AF65-F5344CB8AC3E}">
        <p14:creationId xmlns:p14="http://schemas.microsoft.com/office/powerpoint/2010/main" val="4503464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D6583-7B32-1BC6-48FD-A25E92D71B1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3FE46C5-3430-909D-43D3-FF5CB39D006C}"/>
              </a:ext>
            </a:extLst>
          </p:cNvPr>
          <p:cNvSpPr/>
          <p:nvPr/>
        </p:nvSpPr>
        <p:spPr>
          <a:xfrm>
            <a:off x="665489" y="1699522"/>
            <a:ext cx="11324492" cy="3046988"/>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CBIC Circulars	- 173/2022</a:t>
            </a:r>
          </a:p>
          <a:p>
            <a:endParaRPr lang="en-US" sz="2400" b="1"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Refund under IDS not available if the input and Output are same but Refund available if the Supplier avails the benefit of any Concessional rate for outward supply.</a:t>
            </a:r>
          </a:p>
          <a:p>
            <a:endParaRPr lang="en-US" sz="2400" b="1" dirty="0">
              <a:ln w="1905"/>
              <a:solidFill>
                <a:srgbClr val="FF0000"/>
              </a:solidFill>
              <a:effectLst>
                <a:innerShdw blurRad="69850" dist="43180" dir="5400000">
                  <a:srgbClr val="000000">
                    <a:alpha val="65000"/>
                  </a:srgbClr>
                </a:innerShdw>
              </a:effectLst>
            </a:endParaRPr>
          </a:p>
          <a:p>
            <a:endParaRPr lang="en-US" sz="2400" b="1" dirty="0">
              <a:ln w="1905"/>
              <a:solidFill>
                <a:srgbClr val="FF0000"/>
              </a:solidFill>
              <a:effectLst>
                <a:innerShdw blurRad="69850" dist="43180" dir="5400000">
                  <a:srgbClr val="000000">
                    <a:alpha val="65000"/>
                  </a:srgbClr>
                </a:innerShdw>
              </a:effectLst>
            </a:endParaRPr>
          </a:p>
          <a:p>
            <a:endParaRPr lang="en-US" sz="2400" b="1" dirty="0">
              <a:ln w="1905"/>
              <a:solidFill>
                <a:srgbClr val="FF0000"/>
              </a:solidFill>
              <a:effectLst>
                <a:innerShdw blurRad="69850" dist="43180" dir="5400000">
                  <a:srgbClr val="000000">
                    <a:alpha val="65000"/>
                  </a:srgbClr>
                </a:innerShdw>
              </a:effectLst>
            </a:endParaRPr>
          </a:p>
          <a:p>
            <a:r>
              <a:rPr lang="en-US" sz="2400" b="1" dirty="0">
                <a:ln w="1905"/>
                <a:solidFill>
                  <a:srgbClr val="FF0000"/>
                </a:solidFill>
                <a:effectLst>
                  <a:innerShdw blurRad="69850" dist="43180" dir="5400000">
                    <a:srgbClr val="000000">
                      <a:alpha val="65000"/>
                    </a:srgbClr>
                  </a:innerShdw>
                </a:effectLst>
              </a:rPr>
              <a:t>				@@@@@@@@@@@@</a:t>
            </a:r>
          </a:p>
        </p:txBody>
      </p:sp>
      <p:pic>
        <p:nvPicPr>
          <p:cNvPr id="6" name="Picture 5">
            <a:extLst>
              <a:ext uri="{FF2B5EF4-FFF2-40B4-BE49-F238E27FC236}">
                <a16:creationId xmlns:a16="http://schemas.microsoft.com/office/drawing/2014/main" id="{94D00EE2-79B9-322D-98C6-E6A7DC9D15FD}"/>
              </a:ext>
            </a:extLst>
          </p:cNvPr>
          <p:cNvPicPr>
            <a:picLocks noChangeAspect="1"/>
          </p:cNvPicPr>
          <p:nvPr/>
        </p:nvPicPr>
        <p:blipFill>
          <a:blip r:embed="rId3"/>
          <a:stretch>
            <a:fillRect/>
          </a:stretch>
        </p:blipFill>
        <p:spPr>
          <a:xfrm>
            <a:off x="665489" y="812517"/>
            <a:ext cx="3626036" cy="406421"/>
          </a:xfrm>
          <a:prstGeom prst="rect">
            <a:avLst/>
          </a:prstGeom>
        </p:spPr>
      </p:pic>
    </p:spTree>
    <p:extLst>
      <p:ext uri="{BB962C8B-B14F-4D97-AF65-F5344CB8AC3E}">
        <p14:creationId xmlns:p14="http://schemas.microsoft.com/office/powerpoint/2010/main" val="13520160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BDD17-8296-7BFE-2709-B7529A9AC54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1E38AA8-B4A7-C43E-1BE0-62D8A0CBF4CF}"/>
              </a:ext>
            </a:extLst>
          </p:cNvPr>
          <p:cNvSpPr/>
          <p:nvPr/>
        </p:nvSpPr>
        <p:spPr>
          <a:xfrm>
            <a:off x="526592" y="1398581"/>
            <a:ext cx="11324492" cy="5262979"/>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CBIC Circulars	- 188/2022</a:t>
            </a:r>
          </a:p>
          <a:p>
            <a:endParaRPr lang="en-US" sz="2400" b="1"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Filing refund application by unregistered person due to cancellation of contract of Services.</a:t>
            </a:r>
          </a:p>
          <a:p>
            <a:r>
              <a:rPr lang="en-US" sz="2400" dirty="0">
                <a:ln w="1905"/>
                <a:effectLst>
                  <a:innerShdw blurRad="69850" dist="43180" dir="5400000">
                    <a:srgbClr val="000000">
                      <a:alpha val="65000"/>
                    </a:srgbClr>
                  </a:innerShdw>
                </a:effectLst>
              </a:rPr>
              <a:t>If time limit to issue CN is not over, issue CN, Otherwise, take temporary ID and apply for refund.</a:t>
            </a:r>
          </a:p>
          <a:p>
            <a:r>
              <a:rPr lang="en-US" sz="2400" dirty="0">
                <a:ln w="1905"/>
                <a:effectLst>
                  <a:innerShdw blurRad="69850" dist="43180" dir="5400000">
                    <a:srgbClr val="000000">
                      <a:alpha val="65000"/>
                    </a:srgbClr>
                  </a:innerShdw>
                </a:effectLst>
              </a:rPr>
              <a:t>Take Temporary ID and submit PAN, Bank Details and do </a:t>
            </a:r>
            <a:r>
              <a:rPr lang="en-US" sz="2400" dirty="0" err="1">
                <a:ln w="1905"/>
                <a:effectLst>
                  <a:innerShdw blurRad="69850" dist="43180" dir="5400000">
                    <a:srgbClr val="000000">
                      <a:alpha val="65000"/>
                    </a:srgbClr>
                  </a:innerShdw>
                </a:effectLst>
              </a:rPr>
              <a:t>aadhaar</a:t>
            </a:r>
            <a:r>
              <a:rPr lang="en-US" sz="2400" dirty="0">
                <a:ln w="1905"/>
                <a:effectLst>
                  <a:innerShdw blurRad="69850" dist="43180" dir="5400000">
                    <a:srgbClr val="000000">
                      <a:alpha val="65000"/>
                    </a:srgbClr>
                  </a:innerShdw>
                </a:effectLst>
              </a:rPr>
              <a:t> Authentication.</a:t>
            </a:r>
          </a:p>
          <a:p>
            <a:r>
              <a:rPr lang="en-US" sz="2400" dirty="0">
                <a:ln w="1905"/>
                <a:effectLst>
                  <a:innerShdw blurRad="69850" dist="43180" dir="5400000">
                    <a:srgbClr val="000000">
                      <a:alpha val="65000"/>
                    </a:srgbClr>
                  </a:innerShdw>
                </a:effectLst>
              </a:rPr>
              <a:t>Select the state where the supplier is registered.</a:t>
            </a:r>
          </a:p>
          <a:p>
            <a:r>
              <a:rPr lang="en-US" sz="2400" dirty="0">
                <a:ln w="1905"/>
                <a:effectLst>
                  <a:innerShdw blurRad="69850" dist="43180" dir="5400000">
                    <a:srgbClr val="000000">
                      <a:alpha val="65000"/>
                    </a:srgbClr>
                  </a:innerShdw>
                </a:effectLst>
              </a:rPr>
              <a:t>File RFD 01 with specified documents.</a:t>
            </a:r>
          </a:p>
          <a:p>
            <a:r>
              <a:rPr lang="en-US" sz="2400" dirty="0">
                <a:ln w="1905"/>
                <a:effectLst>
                  <a:innerShdw blurRad="69850" dist="43180" dir="5400000">
                    <a:srgbClr val="000000">
                      <a:alpha val="65000"/>
                    </a:srgbClr>
                  </a:innerShdw>
                </a:effectLst>
              </a:rPr>
              <a:t>Separate Application for separate suppliers.</a:t>
            </a:r>
          </a:p>
          <a:p>
            <a:r>
              <a:rPr lang="en-US" sz="2400" dirty="0">
                <a:ln w="1905"/>
                <a:effectLst>
                  <a:innerShdw blurRad="69850" dist="43180" dir="5400000">
                    <a:srgbClr val="000000">
                      <a:alpha val="65000"/>
                    </a:srgbClr>
                  </a:innerShdw>
                </a:effectLst>
              </a:rPr>
              <a:t>Time limit of 2 years from date of cancellation of agreement.</a:t>
            </a:r>
          </a:p>
          <a:p>
            <a:r>
              <a:rPr lang="en-US" sz="2400" dirty="0">
                <a:ln w="1905"/>
                <a:effectLst>
                  <a:innerShdw blurRad="69850" dist="43180" dir="5400000">
                    <a:srgbClr val="000000">
                      <a:alpha val="65000"/>
                    </a:srgbClr>
                  </a:innerShdw>
                </a:effectLst>
              </a:rPr>
              <a:t>After scrutiny, pass an order with Sanction order in RFD 06.</a:t>
            </a:r>
          </a:p>
          <a:p>
            <a:r>
              <a:rPr lang="en-US" sz="2400" dirty="0">
                <a:ln w="1905"/>
                <a:effectLst>
                  <a:innerShdw blurRad="69850" dist="43180" dir="5400000">
                    <a:srgbClr val="000000">
                      <a:alpha val="65000"/>
                    </a:srgbClr>
                  </a:innerShdw>
                </a:effectLst>
              </a:rPr>
              <a:t>If full amount not returned by supplier, refund proportionately only.</a:t>
            </a:r>
            <a:endParaRPr lang="en-US" sz="2400" b="1" dirty="0">
              <a:ln w="1905"/>
              <a:solidFill>
                <a:srgbClr val="FF0000"/>
              </a:solidFill>
              <a:effectLst>
                <a:innerShdw blurRad="69850" dist="43180" dir="5400000">
                  <a:srgbClr val="000000">
                    <a:alpha val="65000"/>
                  </a:srgbClr>
                </a:innerShdw>
              </a:effectLst>
            </a:endParaRPr>
          </a:p>
          <a:p>
            <a:r>
              <a:rPr lang="en-US" sz="2400" b="1" dirty="0">
                <a:ln w="1905"/>
                <a:solidFill>
                  <a:srgbClr val="FF0000"/>
                </a:solidFill>
                <a:effectLst>
                  <a:innerShdw blurRad="69850" dist="43180" dir="5400000">
                    <a:srgbClr val="000000">
                      <a:alpha val="65000"/>
                    </a:srgbClr>
                  </a:innerShdw>
                </a:effectLst>
              </a:rPr>
              <a:t>				@@@@@@@@@@@@</a:t>
            </a:r>
          </a:p>
        </p:txBody>
      </p:sp>
      <p:pic>
        <p:nvPicPr>
          <p:cNvPr id="6" name="Picture 5">
            <a:extLst>
              <a:ext uri="{FF2B5EF4-FFF2-40B4-BE49-F238E27FC236}">
                <a16:creationId xmlns:a16="http://schemas.microsoft.com/office/drawing/2014/main" id="{61A6FF23-4AC3-E275-E9D1-253BADA2599A}"/>
              </a:ext>
            </a:extLst>
          </p:cNvPr>
          <p:cNvPicPr>
            <a:picLocks noChangeAspect="1"/>
          </p:cNvPicPr>
          <p:nvPr/>
        </p:nvPicPr>
        <p:blipFill>
          <a:blip r:embed="rId3"/>
          <a:stretch>
            <a:fillRect/>
          </a:stretch>
        </p:blipFill>
        <p:spPr>
          <a:xfrm>
            <a:off x="665489" y="812517"/>
            <a:ext cx="3626036" cy="406421"/>
          </a:xfrm>
          <a:prstGeom prst="rect">
            <a:avLst/>
          </a:prstGeom>
        </p:spPr>
      </p:pic>
    </p:spTree>
    <p:extLst>
      <p:ext uri="{BB962C8B-B14F-4D97-AF65-F5344CB8AC3E}">
        <p14:creationId xmlns:p14="http://schemas.microsoft.com/office/powerpoint/2010/main" val="166628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iterate type="lt">
                                    <p:tmAbs val="10"/>
                                  </p:iterate>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iterate type="lt">
                                    <p:tmAbs val="10"/>
                                  </p:iterate>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iterate type="lt">
                                    <p:tmAbs val="10"/>
                                  </p:iterate>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iterate type="lt">
                                    <p:tmAbs val="10"/>
                                  </p:iterate>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77799-48D7-E4A5-53E6-13F2A45AADA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FD8BF63-9D7C-1D77-BA22-04CFBCE3D3C8}"/>
              </a:ext>
            </a:extLst>
          </p:cNvPr>
          <p:cNvSpPr/>
          <p:nvPr/>
        </p:nvSpPr>
        <p:spPr>
          <a:xfrm>
            <a:off x="665489" y="1699522"/>
            <a:ext cx="11324492" cy="4154984"/>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CBIC Circulars	- 197/2023</a:t>
            </a:r>
          </a:p>
          <a:p>
            <a:endParaRPr lang="en-US" sz="2400" b="1"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ITC Refund as per GSTR2B, instead of GSTR2A.</a:t>
            </a:r>
          </a:p>
          <a:p>
            <a:r>
              <a:rPr lang="en-US" sz="2400" dirty="0">
                <a:ln w="1905"/>
                <a:effectLst>
                  <a:innerShdw blurRad="69850" dist="43180" dir="5400000">
                    <a:srgbClr val="000000">
                      <a:alpha val="65000"/>
                    </a:srgbClr>
                  </a:innerShdw>
                </a:effectLst>
              </a:rPr>
              <a:t>Changes in Para 7 of Circular 125/2019 relating to an Undertaking connected to Sec 16(2)(C ).</a:t>
            </a:r>
          </a:p>
          <a:p>
            <a:r>
              <a:rPr lang="en-US" sz="2400" dirty="0">
                <a:ln w="1905"/>
                <a:effectLst>
                  <a:innerShdw blurRad="69850" dist="43180" dir="5400000">
                    <a:srgbClr val="000000">
                      <a:alpha val="65000"/>
                    </a:srgbClr>
                  </a:innerShdw>
                </a:effectLst>
              </a:rPr>
              <a:t>In Rule 89(4), The Concept of invoice value or FOB Value which ever is lower applies to 'Adjusted Total Turnover' as well.</a:t>
            </a:r>
          </a:p>
          <a:p>
            <a:r>
              <a:rPr lang="en-US" sz="2400" dirty="0">
                <a:ln w="1905"/>
                <a:effectLst>
                  <a:innerShdw blurRad="69850" dist="43180" dir="5400000">
                    <a:srgbClr val="000000">
                      <a:alpha val="65000"/>
                    </a:srgbClr>
                  </a:innerShdw>
                </a:effectLst>
              </a:rPr>
              <a:t>If LUT Conditions not fulfilled and as per Rule 96A(1), IGST was also paid, he can claim refund of IGST so paid under 'Excess payment of Tax’</a:t>
            </a:r>
          </a:p>
          <a:p>
            <a:endParaRPr lang="en-US" sz="2400" b="1" dirty="0">
              <a:ln w="1905"/>
              <a:solidFill>
                <a:srgbClr val="FF0000"/>
              </a:solidFill>
              <a:effectLst>
                <a:innerShdw blurRad="69850" dist="43180" dir="5400000">
                  <a:srgbClr val="000000">
                    <a:alpha val="65000"/>
                  </a:srgbClr>
                </a:innerShdw>
              </a:effectLst>
            </a:endParaRPr>
          </a:p>
          <a:p>
            <a:r>
              <a:rPr lang="en-US" sz="2400" b="1" dirty="0">
                <a:ln w="1905"/>
                <a:solidFill>
                  <a:srgbClr val="FF0000"/>
                </a:solidFill>
                <a:effectLst>
                  <a:innerShdw blurRad="69850" dist="43180" dir="5400000">
                    <a:srgbClr val="000000">
                      <a:alpha val="65000"/>
                    </a:srgbClr>
                  </a:innerShdw>
                </a:effectLst>
              </a:rPr>
              <a:t>				@@@@@@@@@@@@</a:t>
            </a:r>
          </a:p>
        </p:txBody>
      </p:sp>
      <p:pic>
        <p:nvPicPr>
          <p:cNvPr id="6" name="Picture 5">
            <a:extLst>
              <a:ext uri="{FF2B5EF4-FFF2-40B4-BE49-F238E27FC236}">
                <a16:creationId xmlns:a16="http://schemas.microsoft.com/office/drawing/2014/main" id="{CDD0F6F6-05CF-AD83-938C-9FF297C15F99}"/>
              </a:ext>
            </a:extLst>
          </p:cNvPr>
          <p:cNvPicPr>
            <a:picLocks noChangeAspect="1"/>
          </p:cNvPicPr>
          <p:nvPr/>
        </p:nvPicPr>
        <p:blipFill>
          <a:blip r:embed="rId3"/>
          <a:stretch>
            <a:fillRect/>
          </a:stretch>
        </p:blipFill>
        <p:spPr>
          <a:xfrm>
            <a:off x="665489" y="812517"/>
            <a:ext cx="3626036" cy="406421"/>
          </a:xfrm>
          <a:prstGeom prst="rect">
            <a:avLst/>
          </a:prstGeom>
        </p:spPr>
      </p:pic>
    </p:spTree>
    <p:extLst>
      <p:ext uri="{BB962C8B-B14F-4D97-AF65-F5344CB8AC3E}">
        <p14:creationId xmlns:p14="http://schemas.microsoft.com/office/powerpoint/2010/main" val="17166876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92037-9FC9-E456-8A3D-069B360AE6B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4F14C39-F350-56A2-4AF0-DACBFF364DFB}"/>
              </a:ext>
            </a:extLst>
          </p:cNvPr>
          <p:cNvSpPr/>
          <p:nvPr/>
        </p:nvSpPr>
        <p:spPr>
          <a:xfrm>
            <a:off x="665489" y="1699522"/>
            <a:ext cx="11324492" cy="4524315"/>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CBIC Circulars	- 226/2024</a:t>
            </a:r>
          </a:p>
          <a:p>
            <a:endParaRPr lang="en-US" sz="2400" b="1"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If there is upward revision in price of goods subsequent to export, pay IGST with interest, then apply for refund with all supporting documents.</a:t>
            </a:r>
          </a:p>
          <a:p>
            <a:r>
              <a:rPr lang="en-US" sz="2400" dirty="0">
                <a:ln w="1905"/>
                <a:effectLst>
                  <a:innerShdw blurRad="69850" dist="43180" dir="5400000">
                    <a:srgbClr val="000000">
                      <a:alpha val="65000"/>
                    </a:srgbClr>
                  </a:innerShdw>
                </a:effectLst>
              </a:rPr>
              <a:t>Till GST Portal is ready, RFD 01 to be filed under "Any Other" category and with remarks " Refund of Additional IGST paid on account of increase in price subsequent to export of goods“.</a:t>
            </a:r>
          </a:p>
          <a:p>
            <a:r>
              <a:rPr lang="en-US" sz="2400" dirty="0">
                <a:ln w="1905"/>
                <a:effectLst>
                  <a:innerShdw blurRad="69850" dist="43180" dir="5400000">
                    <a:srgbClr val="000000">
                      <a:alpha val="65000"/>
                    </a:srgbClr>
                  </a:innerShdw>
                </a:effectLst>
              </a:rPr>
              <a:t>Application to be filed within 2 years and for past cases, application can be filed within 2 years from 10.07.2024. Rule 89(1B) inserted on that date.</a:t>
            </a:r>
          </a:p>
          <a:p>
            <a:r>
              <a:rPr lang="en-US" sz="2400" dirty="0">
                <a:ln w="1905"/>
                <a:effectLst>
                  <a:innerShdw blurRad="69850" dist="43180" dir="5400000">
                    <a:srgbClr val="000000">
                      <a:alpha val="65000"/>
                    </a:srgbClr>
                  </a:innerShdw>
                </a:effectLst>
              </a:rPr>
              <a:t>Lot of supporting documents along with CA Certificate to be submitted with RFD 01.</a:t>
            </a:r>
          </a:p>
          <a:p>
            <a:r>
              <a:rPr lang="en-US" sz="2400" dirty="0">
                <a:ln w="1905"/>
                <a:effectLst>
                  <a:innerShdw blurRad="69850" dist="43180" dir="5400000">
                    <a:srgbClr val="000000">
                      <a:alpha val="65000"/>
                    </a:srgbClr>
                  </a:innerShdw>
                </a:effectLst>
              </a:rPr>
              <a:t>					</a:t>
            </a:r>
          </a:p>
          <a:p>
            <a:r>
              <a:rPr lang="en-US" sz="2400" dirty="0">
                <a:ln w="1905"/>
                <a:effectLst>
                  <a:innerShdw blurRad="69850" dist="43180" dir="5400000">
                    <a:srgbClr val="000000">
                      <a:alpha val="65000"/>
                    </a:srgbClr>
                  </a:innerShdw>
                </a:effectLst>
              </a:rPr>
              <a:t>					 </a:t>
            </a:r>
            <a:r>
              <a:rPr lang="en-US" sz="2400" b="1" dirty="0">
                <a:ln w="1905"/>
                <a:solidFill>
                  <a:srgbClr val="FF0000"/>
                </a:solidFill>
                <a:effectLst>
                  <a:innerShdw blurRad="69850" dist="43180" dir="5400000">
                    <a:srgbClr val="000000">
                      <a:alpha val="65000"/>
                    </a:srgbClr>
                  </a:innerShdw>
                </a:effectLst>
              </a:rPr>
              <a:t>@@@@@@@@@@@</a:t>
            </a:r>
          </a:p>
        </p:txBody>
      </p:sp>
      <p:pic>
        <p:nvPicPr>
          <p:cNvPr id="6" name="Picture 5">
            <a:extLst>
              <a:ext uri="{FF2B5EF4-FFF2-40B4-BE49-F238E27FC236}">
                <a16:creationId xmlns:a16="http://schemas.microsoft.com/office/drawing/2014/main" id="{EA83AB2E-9F6E-3FF3-8E2A-E1399DB67145}"/>
              </a:ext>
            </a:extLst>
          </p:cNvPr>
          <p:cNvPicPr>
            <a:picLocks noChangeAspect="1"/>
          </p:cNvPicPr>
          <p:nvPr/>
        </p:nvPicPr>
        <p:blipFill>
          <a:blip r:embed="rId3"/>
          <a:stretch>
            <a:fillRect/>
          </a:stretch>
        </p:blipFill>
        <p:spPr>
          <a:xfrm>
            <a:off x="665489" y="812517"/>
            <a:ext cx="3626036" cy="406421"/>
          </a:xfrm>
          <a:prstGeom prst="rect">
            <a:avLst/>
          </a:prstGeom>
        </p:spPr>
      </p:pic>
    </p:spTree>
    <p:extLst>
      <p:ext uri="{BB962C8B-B14F-4D97-AF65-F5344CB8AC3E}">
        <p14:creationId xmlns:p14="http://schemas.microsoft.com/office/powerpoint/2010/main" val="14239028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B872C-EE44-4ECB-6D00-C58F221A282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9F31C62-F24F-401C-BB25-9A74B7E8153C}"/>
              </a:ext>
            </a:extLst>
          </p:cNvPr>
          <p:cNvSpPr/>
          <p:nvPr/>
        </p:nvSpPr>
        <p:spPr>
          <a:xfrm>
            <a:off x="665489" y="1699522"/>
            <a:ext cx="11324492" cy="3046988"/>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CBIC Circulars	- 233/2024</a:t>
            </a:r>
          </a:p>
          <a:p>
            <a:endParaRPr lang="en-US" sz="2400" b="1"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If IGST + </a:t>
            </a:r>
            <a:r>
              <a:rPr lang="en-US" sz="2400" dirty="0" err="1">
                <a:ln w="1905"/>
                <a:effectLst>
                  <a:innerShdw blurRad="69850" dist="43180" dir="5400000">
                    <a:srgbClr val="000000">
                      <a:alpha val="65000"/>
                    </a:srgbClr>
                  </a:innerShdw>
                </a:effectLst>
              </a:rPr>
              <a:t>Cess</a:t>
            </a:r>
            <a:r>
              <a:rPr lang="en-US" sz="2400" dirty="0">
                <a:ln w="1905"/>
                <a:effectLst>
                  <a:innerShdw blurRad="69850" dist="43180" dir="5400000">
                    <a:srgbClr val="000000">
                      <a:alpha val="65000"/>
                    </a:srgbClr>
                  </a:innerShdw>
                </a:effectLst>
              </a:rPr>
              <a:t> on import paid now along with Interest + BoE got amended, Rule 96(10) violations are to be ignored.</a:t>
            </a:r>
          </a:p>
          <a:p>
            <a:endParaRPr lang="en-US" sz="2400" dirty="0">
              <a:ln w="1905"/>
              <a:effectLst>
                <a:innerShdw blurRad="69850" dist="43180" dir="5400000">
                  <a:srgbClr val="000000">
                    <a:alpha val="65000"/>
                  </a:srgbClr>
                </a:innerShdw>
              </a:effectLst>
            </a:endParaRPr>
          </a:p>
          <a:p>
            <a:endParaRPr lang="en-US" sz="2400" b="1" dirty="0">
              <a:ln w="1905"/>
              <a:solidFill>
                <a:srgbClr val="FF0000"/>
              </a:solidFill>
              <a:effectLst>
                <a:innerShdw blurRad="69850" dist="43180" dir="5400000">
                  <a:srgbClr val="000000">
                    <a:alpha val="65000"/>
                  </a:srgbClr>
                </a:innerShdw>
              </a:effectLst>
            </a:endParaRPr>
          </a:p>
          <a:p>
            <a:endParaRPr lang="en-US" sz="2400" b="1" dirty="0">
              <a:ln w="1905"/>
              <a:solidFill>
                <a:srgbClr val="FF0000"/>
              </a:solidFill>
              <a:effectLst>
                <a:innerShdw blurRad="69850" dist="43180" dir="5400000">
                  <a:srgbClr val="000000">
                    <a:alpha val="65000"/>
                  </a:srgbClr>
                </a:innerShdw>
              </a:effectLst>
            </a:endParaRPr>
          </a:p>
          <a:p>
            <a:r>
              <a:rPr lang="en-US" sz="2400" b="1" dirty="0">
                <a:ln w="1905"/>
                <a:solidFill>
                  <a:srgbClr val="FF0000"/>
                </a:solidFill>
                <a:effectLst>
                  <a:innerShdw blurRad="69850" dist="43180" dir="5400000">
                    <a:srgbClr val="000000">
                      <a:alpha val="65000"/>
                    </a:srgbClr>
                  </a:innerShdw>
                </a:effectLst>
              </a:rPr>
              <a:t>				@@@@@@@@@@@@</a:t>
            </a:r>
          </a:p>
        </p:txBody>
      </p:sp>
      <p:pic>
        <p:nvPicPr>
          <p:cNvPr id="6" name="Picture 5">
            <a:extLst>
              <a:ext uri="{FF2B5EF4-FFF2-40B4-BE49-F238E27FC236}">
                <a16:creationId xmlns:a16="http://schemas.microsoft.com/office/drawing/2014/main" id="{30FD40D2-1E93-1C52-2722-B2333857FCCB}"/>
              </a:ext>
            </a:extLst>
          </p:cNvPr>
          <p:cNvPicPr>
            <a:picLocks noChangeAspect="1"/>
          </p:cNvPicPr>
          <p:nvPr/>
        </p:nvPicPr>
        <p:blipFill>
          <a:blip r:embed="rId3"/>
          <a:stretch>
            <a:fillRect/>
          </a:stretch>
        </p:blipFill>
        <p:spPr>
          <a:xfrm>
            <a:off x="665489" y="812517"/>
            <a:ext cx="3626036" cy="406421"/>
          </a:xfrm>
          <a:prstGeom prst="rect">
            <a:avLst/>
          </a:prstGeom>
        </p:spPr>
      </p:pic>
    </p:spTree>
    <p:extLst>
      <p:ext uri="{BB962C8B-B14F-4D97-AF65-F5344CB8AC3E}">
        <p14:creationId xmlns:p14="http://schemas.microsoft.com/office/powerpoint/2010/main" val="35010968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F39B3-0ACE-BBB8-023D-32432F89443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AEBB6D9-1851-B218-7E6C-2EA355097A36}"/>
              </a:ext>
            </a:extLst>
          </p:cNvPr>
          <p:cNvSpPr/>
          <p:nvPr/>
        </p:nvSpPr>
        <p:spPr>
          <a:xfrm>
            <a:off x="1154243" y="628650"/>
            <a:ext cx="10180064" cy="51625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4400" b="1" dirty="0">
              <a:solidFill>
                <a:schemeClr val="tx1"/>
              </a:solidFill>
              <a:latin typeface="Calibri" panose="020F0502020204030204" pitchFamily="34" charset="0"/>
            </a:endParaRPr>
          </a:p>
          <a:p>
            <a:pPr algn="ctr" fontAlgn="base">
              <a:spcBef>
                <a:spcPct val="0"/>
              </a:spcBef>
              <a:spcAft>
                <a:spcPct val="0"/>
              </a:spcAft>
            </a:pPr>
            <a:r>
              <a:rPr lang="en-US" sz="4800" b="1" dirty="0">
                <a:solidFill>
                  <a:srgbClr val="7030A0"/>
                </a:solidFill>
                <a:highlight>
                  <a:srgbClr val="FFFF00"/>
                </a:highlight>
                <a:latin typeface="Calibri" panose="020F0502020204030204" pitchFamily="34" charset="0"/>
              </a:rPr>
              <a:t>Other points to note….</a:t>
            </a:r>
            <a:endParaRPr lang="en-US" sz="2800" b="1" dirty="0">
              <a:solidFill>
                <a:srgbClr val="FF0000"/>
              </a:solidFill>
              <a:latin typeface="Calibri" panose="020F0502020204030204" pitchFamily="34" charset="0"/>
            </a:endParaRPr>
          </a:p>
        </p:txBody>
      </p:sp>
    </p:spTree>
    <p:extLst>
      <p:ext uri="{BB962C8B-B14F-4D97-AF65-F5344CB8AC3E}">
        <p14:creationId xmlns:p14="http://schemas.microsoft.com/office/powerpoint/2010/main" val="12717832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38AF1-CE31-CB85-0607-4C77773047E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842C669-DEC8-E59E-312E-C3AA82742004}"/>
              </a:ext>
            </a:extLst>
          </p:cNvPr>
          <p:cNvSpPr/>
          <p:nvPr/>
        </p:nvSpPr>
        <p:spPr>
          <a:xfrm>
            <a:off x="665489" y="1699522"/>
            <a:ext cx="11324492" cy="4893647"/>
          </a:xfrm>
          <a:prstGeom prst="rect">
            <a:avLst/>
          </a:prstGeom>
          <a:noFill/>
        </p:spPr>
        <p:txBody>
          <a:bodyPr wrap="square" lIns="91440" tIns="45720" rIns="91440" bIns="45720">
            <a:spAutoFit/>
          </a:bodyPr>
          <a:lstStyle/>
          <a:p>
            <a:pPr marL="457200" indent="-457200">
              <a:buAutoNum type="arabicPeriod"/>
            </a:pPr>
            <a:r>
              <a:rPr lang="en-US" sz="2400" dirty="0"/>
              <a:t>Bank Account validation.</a:t>
            </a:r>
          </a:p>
          <a:p>
            <a:pPr marL="457200" indent="-457200">
              <a:buAutoNum type="arabicPeriod"/>
            </a:pPr>
            <a:r>
              <a:rPr lang="en-US" sz="2400" dirty="0"/>
              <a:t>Complete Aadhaar Authentication.</a:t>
            </a:r>
          </a:p>
          <a:p>
            <a:pPr marL="457200" indent="-457200">
              <a:buAutoNum type="arabicPeriod"/>
            </a:pPr>
            <a:r>
              <a:rPr lang="en-US" sz="2400" dirty="0"/>
              <a:t>An Introduction of the activities of the refund applicant is very helpful.</a:t>
            </a:r>
          </a:p>
          <a:p>
            <a:pPr marL="457200" indent="-457200">
              <a:buAutoNum type="arabicPeriod"/>
            </a:pPr>
            <a:r>
              <a:rPr lang="en-US" sz="2400" dirty="0"/>
              <a:t>Plan for refund periodicity, the refund slightly changes according to periodicity.</a:t>
            </a:r>
          </a:p>
          <a:p>
            <a:pPr marL="457200" indent="-457200">
              <a:buAutoNum type="arabicPeriod"/>
            </a:pPr>
            <a:r>
              <a:rPr lang="en-US" sz="2400" dirty="0"/>
              <a:t>Try to file at the earliest, don’t try by last day, we may miss the refund.</a:t>
            </a:r>
          </a:p>
          <a:p>
            <a:pPr marL="457200" indent="-457200">
              <a:buAutoNum type="arabicPeriod"/>
            </a:pPr>
            <a:r>
              <a:rPr lang="en-US" sz="2400" dirty="0"/>
              <a:t>Accounting entry for refund.</a:t>
            </a:r>
          </a:p>
          <a:p>
            <a:pPr marL="457200" indent="-457200">
              <a:buAutoNum type="arabicPeriod"/>
            </a:pPr>
            <a:r>
              <a:rPr lang="en-US" sz="2400" dirty="0"/>
              <a:t>Centralized Refund processing in State GST Dept.</a:t>
            </a:r>
          </a:p>
          <a:p>
            <a:pPr marL="457200" indent="-457200">
              <a:buAutoNum type="arabicPeriod"/>
            </a:pPr>
            <a:r>
              <a:rPr lang="en-US" sz="2400" dirty="0"/>
              <a:t>Recovery of erroneous refund 73/74/74A.</a:t>
            </a:r>
          </a:p>
          <a:p>
            <a:pPr marL="457200" indent="-457200">
              <a:buAutoNum type="arabicPeriod"/>
            </a:pPr>
            <a:r>
              <a:rPr lang="en-US" sz="2400" dirty="0"/>
              <a:t>No refund when regularization on “as is / as is, where is basis” </a:t>
            </a:r>
          </a:p>
          <a:p>
            <a:pPr marL="457200" indent="-457200">
              <a:buAutoNum type="arabicPeriod"/>
            </a:pPr>
            <a:r>
              <a:rPr lang="en-US" sz="2400" dirty="0"/>
              <a:t>No refund when waiver of late fees or any amnesty.</a:t>
            </a:r>
          </a:p>
          <a:p>
            <a:pPr marL="457200" indent="-457200">
              <a:buFontTx/>
              <a:buAutoNum type="arabicPeriod"/>
            </a:pPr>
            <a:r>
              <a:rPr lang="en-US" sz="2400" dirty="0"/>
              <a:t>Faceless Adjudication in GST in Kerala State from 1st August, 2025, in 2 districts. </a:t>
            </a:r>
          </a:p>
          <a:p>
            <a:pPr marL="457200" indent="-457200">
              <a:buAutoNum type="arabicPeriod"/>
            </a:pPr>
            <a:endParaRPr lang="en-US" sz="2400" dirty="0"/>
          </a:p>
          <a:p>
            <a:pPr marL="457200" indent="-457200">
              <a:buAutoNum type="arabicPeriod"/>
            </a:pPr>
            <a:endParaRPr lang="en-US" sz="2400" dirty="0"/>
          </a:p>
        </p:txBody>
      </p:sp>
      <p:pic>
        <p:nvPicPr>
          <p:cNvPr id="5" name="Picture 4">
            <a:extLst>
              <a:ext uri="{FF2B5EF4-FFF2-40B4-BE49-F238E27FC236}">
                <a16:creationId xmlns:a16="http://schemas.microsoft.com/office/drawing/2014/main" id="{F72DBC65-EF71-584D-317B-11F14D2A4D12}"/>
              </a:ext>
            </a:extLst>
          </p:cNvPr>
          <p:cNvPicPr>
            <a:picLocks noChangeAspect="1"/>
          </p:cNvPicPr>
          <p:nvPr/>
        </p:nvPicPr>
        <p:blipFill>
          <a:blip r:embed="rId3"/>
          <a:stretch>
            <a:fillRect/>
          </a:stretch>
        </p:blipFill>
        <p:spPr>
          <a:xfrm>
            <a:off x="665489" y="799204"/>
            <a:ext cx="3168813" cy="444523"/>
          </a:xfrm>
          <a:prstGeom prst="rect">
            <a:avLst/>
          </a:prstGeom>
        </p:spPr>
      </p:pic>
    </p:spTree>
    <p:extLst>
      <p:ext uri="{BB962C8B-B14F-4D97-AF65-F5344CB8AC3E}">
        <p14:creationId xmlns:p14="http://schemas.microsoft.com/office/powerpoint/2010/main" val="23340186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iterate type="lt">
                                    <p:tmAbs val="10"/>
                                  </p:iterate>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iterate type="lt">
                                    <p:tmAbs val="10"/>
                                  </p:iterate>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iterate type="lt">
                                    <p:tmAbs val="10"/>
                                  </p:iterate>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iterate type="lt">
                                    <p:tmAbs val="10"/>
                                  </p:iterate>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BBE96-084C-9847-2EA6-3026B246FD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813F304-B9C1-BD15-94CE-4E54AA46620C}"/>
              </a:ext>
            </a:extLst>
          </p:cNvPr>
          <p:cNvSpPr/>
          <p:nvPr/>
        </p:nvSpPr>
        <p:spPr>
          <a:xfrm>
            <a:off x="665489" y="1699522"/>
            <a:ext cx="11324492" cy="4154984"/>
          </a:xfrm>
          <a:prstGeom prst="rect">
            <a:avLst/>
          </a:prstGeom>
          <a:noFill/>
        </p:spPr>
        <p:txBody>
          <a:bodyPr wrap="square" lIns="91440" tIns="45720" rIns="91440" bIns="45720">
            <a:spAutoFit/>
          </a:bodyPr>
          <a:lstStyle/>
          <a:p>
            <a:pPr marL="457200" indent="-457200">
              <a:buAutoNum type="arabicPeriod"/>
            </a:pPr>
            <a:r>
              <a:rPr lang="en-US" sz="2400" dirty="0"/>
              <a:t>Time limit to apply for refund is 2 years.</a:t>
            </a:r>
          </a:p>
          <a:p>
            <a:pPr marL="457200" indent="-457200">
              <a:buAutoNum type="arabicPeriod"/>
            </a:pPr>
            <a:r>
              <a:rPr lang="en-US" sz="2400" dirty="0"/>
              <a:t>Time limit of 2 years not applicable  since the tax was paid by mistake. Delhi Metro Rail Corporation Ltd. [2023] 154 taxmann.com 567 (Delhi).</a:t>
            </a:r>
          </a:p>
          <a:p>
            <a:pPr marL="457200" indent="-457200">
              <a:buAutoNum type="arabicPeriod"/>
            </a:pPr>
            <a:r>
              <a:rPr lang="en-US" sz="2400" dirty="0"/>
              <a:t>Procedural violations / mistakes in applying refunds, better file appeal/ Court.</a:t>
            </a:r>
          </a:p>
          <a:p>
            <a:pPr marL="457200" indent="-457200">
              <a:buAutoNum type="arabicPeriod"/>
            </a:pPr>
            <a:r>
              <a:rPr lang="en-US" sz="2400" dirty="0"/>
              <a:t>GST - ITC Refund - Respondents cannot withhold refund due on the ground that they are yet to decide as to whether the O-in-A is to be appealed against: HC . KUNAL AUTOTECH PVT LTD 2023-TIOL-1475-HC-DEL-GST</a:t>
            </a:r>
          </a:p>
          <a:p>
            <a:pPr marL="457200" indent="-457200">
              <a:buAutoNum type="arabicPeriod"/>
            </a:pPr>
            <a:r>
              <a:rPr lang="en-US" sz="2400" dirty="0"/>
              <a:t>Lower GST Rate opted by mistake for Export with payment. There will be huge loss, we will not be able to claim </a:t>
            </a:r>
            <a:r>
              <a:rPr lang="en-US" sz="2400" dirty="0" err="1"/>
              <a:t>unutilised</a:t>
            </a:r>
            <a:r>
              <a:rPr lang="en-US" sz="2400" dirty="0"/>
              <a:t> ITC Back or claim IGST Refund of </a:t>
            </a:r>
            <a:r>
              <a:rPr lang="en-US" sz="2400" dirty="0" err="1"/>
              <a:t>defferentail</a:t>
            </a:r>
            <a:r>
              <a:rPr lang="en-US" sz="2400" dirty="0"/>
              <a:t> Taxes payable.</a:t>
            </a:r>
          </a:p>
          <a:p>
            <a:pPr marL="457200" indent="-457200">
              <a:buAutoNum type="arabicPeriod"/>
            </a:pPr>
            <a:endParaRPr lang="en-US" sz="2400" dirty="0"/>
          </a:p>
        </p:txBody>
      </p:sp>
      <p:pic>
        <p:nvPicPr>
          <p:cNvPr id="5" name="Picture 4">
            <a:extLst>
              <a:ext uri="{FF2B5EF4-FFF2-40B4-BE49-F238E27FC236}">
                <a16:creationId xmlns:a16="http://schemas.microsoft.com/office/drawing/2014/main" id="{4907E102-FECF-9F9D-F464-FFD4104A19D3}"/>
              </a:ext>
            </a:extLst>
          </p:cNvPr>
          <p:cNvPicPr>
            <a:picLocks noChangeAspect="1"/>
          </p:cNvPicPr>
          <p:nvPr/>
        </p:nvPicPr>
        <p:blipFill>
          <a:blip r:embed="rId3"/>
          <a:stretch>
            <a:fillRect/>
          </a:stretch>
        </p:blipFill>
        <p:spPr>
          <a:xfrm>
            <a:off x="665489" y="799204"/>
            <a:ext cx="3168813" cy="444523"/>
          </a:xfrm>
          <a:prstGeom prst="rect">
            <a:avLst/>
          </a:prstGeom>
        </p:spPr>
      </p:pic>
    </p:spTree>
    <p:extLst>
      <p:ext uri="{BB962C8B-B14F-4D97-AF65-F5344CB8AC3E}">
        <p14:creationId xmlns:p14="http://schemas.microsoft.com/office/powerpoint/2010/main" val="38685130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7D0BD-C6EF-F989-346E-FABB7B27437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AADB714-2B4C-8C4A-4C80-02FD91F986DF}"/>
              </a:ext>
            </a:extLst>
          </p:cNvPr>
          <p:cNvSpPr/>
          <p:nvPr/>
        </p:nvSpPr>
        <p:spPr>
          <a:xfrm>
            <a:off x="665489" y="1699522"/>
            <a:ext cx="11324492" cy="6001643"/>
          </a:xfrm>
          <a:prstGeom prst="rect">
            <a:avLst/>
          </a:prstGeom>
          <a:noFill/>
        </p:spPr>
        <p:txBody>
          <a:bodyPr wrap="square" lIns="91440" tIns="45720" rIns="91440" bIns="45720">
            <a:spAutoFit/>
          </a:bodyPr>
          <a:lstStyle/>
          <a:p>
            <a:pPr marL="457200" indent="-457200">
              <a:buAutoNum type="arabicPeriod"/>
            </a:pPr>
            <a:r>
              <a:rPr lang="en-US" sz="2400" dirty="0"/>
              <a:t>Refund Time limit of 2 years for refund is not mandatory but only directory. The word "May" in Sect 54(1). Officer shall assist the tax payer in getting the refund…Lenovo (India) (P.) Ltd. [2023] 156 taxmann.com 467 (Madras).</a:t>
            </a:r>
          </a:p>
          <a:p>
            <a:pPr marL="457200" indent="-457200">
              <a:buAutoNum type="arabicPeriod"/>
            </a:pPr>
            <a:r>
              <a:rPr lang="en-US" sz="2400" dirty="0"/>
              <a:t>Refund of accumulated ITC is admissible even if principal input &amp; output have same GST rate but other inputs have different rate. Indian Oil Corporation Ltd. [2023] 157 taxmann.com 431 (Delhi).</a:t>
            </a:r>
          </a:p>
          <a:p>
            <a:pPr marL="457200" indent="-457200">
              <a:buAutoNum type="arabicPeriod"/>
            </a:pPr>
            <a:r>
              <a:rPr lang="en-US" sz="2400" dirty="0"/>
              <a:t>Refund under inverted duty can’t be denied even if input and output supplies are same: Kerala HC. Malabar Fuel Corporation v. Assistant Commissioner Central Tax &amp; Central Excise [2024] 159 taxmann.com 219 (Kerala).</a:t>
            </a:r>
          </a:p>
          <a:p>
            <a:pPr marL="457200" indent="-457200">
              <a:buAutoNum type="arabicPeriod"/>
            </a:pPr>
            <a:r>
              <a:rPr lang="en-US" sz="2400" dirty="0"/>
              <a:t>Refund to be allowed even if filed under a wrong head. Section 54 is wide enough to cover all payments. Even if amount paid under protest in filed under "any other" refund to be allowed. Engineers India Ltd. v. Assistant Commissioner (Central Tax) [2024] 159 taxmann.com 364 (Madras)</a:t>
            </a:r>
          </a:p>
          <a:p>
            <a:pPr marL="457200" indent="-457200">
              <a:buAutoNum type="arabicPeriod"/>
            </a:pPr>
            <a:endParaRPr lang="en-US" sz="2400" dirty="0"/>
          </a:p>
          <a:p>
            <a:pPr marL="457200" indent="-457200">
              <a:buAutoNum type="arabicPeriod"/>
            </a:pPr>
            <a:endParaRPr lang="en-US" sz="2400" dirty="0"/>
          </a:p>
          <a:p>
            <a:pPr marL="457200" indent="-457200">
              <a:buAutoNum type="arabicPeriod"/>
            </a:pPr>
            <a:endParaRPr lang="en-US" sz="2400" dirty="0"/>
          </a:p>
        </p:txBody>
      </p:sp>
      <p:pic>
        <p:nvPicPr>
          <p:cNvPr id="5" name="Picture 4">
            <a:extLst>
              <a:ext uri="{FF2B5EF4-FFF2-40B4-BE49-F238E27FC236}">
                <a16:creationId xmlns:a16="http://schemas.microsoft.com/office/drawing/2014/main" id="{8DE9FA50-B309-C079-17E1-6F8599CC8861}"/>
              </a:ext>
            </a:extLst>
          </p:cNvPr>
          <p:cNvPicPr>
            <a:picLocks noChangeAspect="1"/>
          </p:cNvPicPr>
          <p:nvPr/>
        </p:nvPicPr>
        <p:blipFill>
          <a:blip r:embed="rId3"/>
          <a:stretch>
            <a:fillRect/>
          </a:stretch>
        </p:blipFill>
        <p:spPr>
          <a:xfrm>
            <a:off x="665489" y="799204"/>
            <a:ext cx="3168813" cy="444523"/>
          </a:xfrm>
          <a:prstGeom prst="rect">
            <a:avLst/>
          </a:prstGeom>
        </p:spPr>
      </p:pic>
    </p:spTree>
    <p:extLst>
      <p:ext uri="{BB962C8B-B14F-4D97-AF65-F5344CB8AC3E}">
        <p14:creationId xmlns:p14="http://schemas.microsoft.com/office/powerpoint/2010/main" val="40339366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65DF9-3423-5477-88B2-A7BDCA69388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2BDC027-F0DF-39D0-BF7F-E5A7F4BF6C55}"/>
              </a:ext>
            </a:extLst>
          </p:cNvPr>
          <p:cNvSpPr/>
          <p:nvPr/>
        </p:nvSpPr>
        <p:spPr>
          <a:xfrm>
            <a:off x="665489" y="1699522"/>
            <a:ext cx="11324492" cy="4893647"/>
          </a:xfrm>
          <a:prstGeom prst="rect">
            <a:avLst/>
          </a:prstGeom>
          <a:noFill/>
        </p:spPr>
        <p:txBody>
          <a:bodyPr wrap="square" lIns="91440" tIns="45720" rIns="91440" bIns="45720">
            <a:spAutoFit/>
          </a:bodyPr>
          <a:lstStyle/>
          <a:p>
            <a:pPr marL="457200" indent="-457200">
              <a:buAutoNum type="arabicPeriod"/>
            </a:pPr>
            <a:r>
              <a:rPr lang="en-US" sz="2400" dirty="0"/>
              <a:t>Even though Export of service proceeds received through intermediaries like PayPal, it is export of services and ITC refund is still eligible. </a:t>
            </a:r>
            <a:r>
              <a:rPr lang="en-US" sz="2400" dirty="0" err="1"/>
              <a:t>Afortune</a:t>
            </a:r>
            <a:r>
              <a:rPr lang="en-US" sz="2400" dirty="0"/>
              <a:t> </a:t>
            </a:r>
            <a:r>
              <a:rPr lang="en-US" sz="2400" dirty="0" err="1"/>
              <a:t>Trding</a:t>
            </a:r>
            <a:r>
              <a:rPr lang="en-US" sz="2400" dirty="0"/>
              <a:t> Research Lab LLP v. Additional Commissioner (Appeals I) [2024] 159 taxmann.com 780 (Madras).</a:t>
            </a:r>
          </a:p>
          <a:p>
            <a:pPr marL="457200" indent="-457200">
              <a:buAutoNum type="arabicPeriod"/>
            </a:pPr>
            <a:r>
              <a:rPr lang="en-US" sz="2400" dirty="0"/>
              <a:t>Manual refund application allowed since GST portal closed. procedural rules should not defeat legitimate claims…. Little Brain Works (P.) Ltd. v. Union of India [2024] 162 taxmann.com 876 (Andhra Pradesh).</a:t>
            </a:r>
          </a:p>
          <a:p>
            <a:pPr marL="457200" indent="-457200">
              <a:buAutoNum type="arabicPeriod"/>
            </a:pPr>
            <a:r>
              <a:rPr lang="en-US" sz="2400" dirty="0"/>
              <a:t>Original Refund application within 2 years time limit, second refund application as per deficiency memo is only a continuation of first application, not time barred. M/s DARSHAN PROCESSORS Vs UNION OF INDIA AND ORS 2024-TIOL-1295-HC-AHM-GST.</a:t>
            </a:r>
          </a:p>
          <a:p>
            <a:pPr marL="457200" indent="-457200">
              <a:buAutoNum type="arabicPeriod"/>
            </a:pPr>
            <a:endParaRPr lang="en-US" sz="2400" dirty="0"/>
          </a:p>
          <a:p>
            <a:pPr marL="457200" indent="-457200">
              <a:buAutoNum type="arabicPeriod"/>
            </a:pPr>
            <a:endParaRPr lang="en-US" sz="2400" dirty="0"/>
          </a:p>
          <a:p>
            <a:pPr marL="457200" indent="-457200">
              <a:buAutoNum type="arabicPeriod"/>
            </a:pPr>
            <a:endParaRPr lang="en-US" sz="2400" dirty="0"/>
          </a:p>
          <a:p>
            <a:pPr marL="457200" indent="-457200">
              <a:buAutoNum type="arabicPeriod"/>
            </a:pPr>
            <a:endParaRPr lang="en-US" sz="2400" dirty="0"/>
          </a:p>
        </p:txBody>
      </p:sp>
      <p:pic>
        <p:nvPicPr>
          <p:cNvPr id="5" name="Picture 4">
            <a:extLst>
              <a:ext uri="{FF2B5EF4-FFF2-40B4-BE49-F238E27FC236}">
                <a16:creationId xmlns:a16="http://schemas.microsoft.com/office/drawing/2014/main" id="{FC6A311D-D378-BD38-4EC7-FAECB99A3317}"/>
              </a:ext>
            </a:extLst>
          </p:cNvPr>
          <p:cNvPicPr>
            <a:picLocks noChangeAspect="1"/>
          </p:cNvPicPr>
          <p:nvPr/>
        </p:nvPicPr>
        <p:blipFill>
          <a:blip r:embed="rId3"/>
          <a:stretch>
            <a:fillRect/>
          </a:stretch>
        </p:blipFill>
        <p:spPr>
          <a:xfrm>
            <a:off x="665489" y="799204"/>
            <a:ext cx="3168813" cy="444523"/>
          </a:xfrm>
          <a:prstGeom prst="rect">
            <a:avLst/>
          </a:prstGeom>
        </p:spPr>
      </p:pic>
    </p:spTree>
    <p:extLst>
      <p:ext uri="{BB962C8B-B14F-4D97-AF65-F5344CB8AC3E}">
        <p14:creationId xmlns:p14="http://schemas.microsoft.com/office/powerpoint/2010/main" val="33107944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53ED4-C29C-069C-7503-6A794938B39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48E0753-F190-E2EC-7ECC-FFE943CB579E}"/>
              </a:ext>
            </a:extLst>
          </p:cNvPr>
          <p:cNvSpPr/>
          <p:nvPr/>
        </p:nvSpPr>
        <p:spPr>
          <a:xfrm>
            <a:off x="478302" y="2667085"/>
            <a:ext cx="11324492" cy="923330"/>
          </a:xfrm>
          <a:prstGeom prst="rect">
            <a:avLst/>
          </a:prstGeom>
          <a:noFill/>
        </p:spPr>
        <p:txBody>
          <a:bodyPr wrap="square" lIns="91440" tIns="45720" rIns="91440" bIns="45720">
            <a:spAutoFit/>
          </a:bodyPr>
          <a:lstStyle/>
          <a:p>
            <a:pPr algn="ct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Thank You </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415830847"/>
      </p:ext>
    </p:extLst>
  </p:cSld>
  <p:clrMapOvr>
    <a:masterClrMapping/>
  </p:clrMapOvr>
  <p:transition spd="slow">
    <p:push dir="u"/>
  </p:transition>
</p:sld>
</file>

<file path=ppt/theme/theme1.xml><?xml version="1.0" encoding="utf-8"?>
<a:theme xmlns:a="http://schemas.openxmlformats.org/drawingml/2006/main" name="Tally_Corpor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ally_Corporate" id="{F85044B6-3E45-4EAF-8E51-BAC04540D83F}" vid="{19C2E2C1-8B69-4A64-B7F7-462237AF8E9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28697</TotalTime>
  <Words>2852</Words>
  <Application>Microsoft Office PowerPoint</Application>
  <PresentationFormat>Widescreen</PresentationFormat>
  <Paragraphs>318</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Tally_Corporate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Sangeetha B</dc:creator>
  <cp:lastModifiedBy>Tony M P</cp:lastModifiedBy>
  <cp:revision>1878</cp:revision>
  <dcterms:created xsi:type="dcterms:W3CDTF">2016-11-18T10:18:58Z</dcterms:created>
  <dcterms:modified xsi:type="dcterms:W3CDTF">2025-08-20T05:38:33Z</dcterms:modified>
</cp:coreProperties>
</file>